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6" r:id="rId1"/>
  </p:sldMasterIdLst>
  <p:notesMasterIdLst>
    <p:notesMasterId r:id="rId6"/>
  </p:notesMasterIdLst>
  <p:sldIdLst>
    <p:sldId id="281" r:id="rId2"/>
    <p:sldId id="270" r:id="rId3"/>
    <p:sldId id="271" r:id="rId4"/>
    <p:sldId id="282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33" d="100"/>
          <a:sy n="33" d="100"/>
        </p:scale>
        <p:origin x="928" y="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44647C-F2E8-469E-B0FF-89963FECD061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02B454-58AB-40FE-852B-B40E7BC147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836830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When I awoke, I was in a dark, damp place.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98734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I could see a patchwork of emerald and golden fields, glistening on the horizon.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49122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Soon I realised I was lost. Completely lost. Completely, utterly lost. I did not now how to solve this problem or make the problem dissolve. What was the solution?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294D0B5-9742-4C02-8927-75079F04D5BD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780134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B664AA-C804-420D-88D5-4FFAD3FFEA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6B95760-47C5-4E82-A7FC-BD59E115A31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E30C17-035E-4B99-B3AA-F52A788C96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582F46D-02B6-4917-9F9D-E0B7DD35987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E55D177-DC3A-4DD2-9924-71CD259716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77092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5514F5-226D-4538-9157-9DEB11E6FF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61D63FA-CABC-4A99-86F0-2802ED5DB3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08F60F-D0E2-496C-8FD5-36E706AA75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19BCFA-C01A-4ECB-9FC7-8D3178ADF5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2C936B-012A-48C3-AA65-06EE4D867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5328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1D0E52-F42D-4F7B-A115-32406120CD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9E210C2-723F-4983-BD81-EC19398A71E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7644AA-45AF-4FE5-965E-9C45E4C3E5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11B705A-E669-400F-B3D2-FC80F549A8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4D25A0-3AE2-41FA-8ADF-E736C400FD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94528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7765CF-6A78-4F5C-A0E6-78D238F2D3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45245A8-0D65-4CF4-9A7F-56FD55B89F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71DC00-7809-4458-A1BA-EB292DB5A14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1D4D4E8-AE63-45CC-9418-B25AE2F2D3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13580CF-4C78-444D-B988-F3AB59EEE6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B4BB1AE-B966-438C-A9A5-9CE98A7BA8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16821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8944CA-4FAB-43C4-BC09-5590224CF1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5D899F-2F48-462F-BCD7-5AB95CE58C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14047B5-1DBB-45DE-99D9-930550CAEC0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A728D1-32F4-4777-908B-59334ECA212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9E40BF2-EA1D-4A69-BEA0-0B410CED60C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918C281-E3C5-41D2-8B84-E38BFE2E662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D536789A-8196-438F-A3C1-6B21770722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6684861-C1FA-43AA-B0C6-676748DAA5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72371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9E20A-18D2-4F36-B050-CBADB2D920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1922C72-8B2E-4F6D-9D23-7A9F745B78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7BC658B-BCFC-4B08-866C-A8723268FF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263F2A2-940F-48B4-8C62-CADAA3B5DE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27127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3718AE0-BC1F-4562-9771-0A78E6594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7B2EE92-800B-4D7F-82AA-33C86D41AD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E52AA09-A87B-4422-8F67-685B48BBB0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39497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A93096-6AF9-4E0F-A3A5-142C316D7C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2D6E65-2E1F-429D-8D03-08333B0B570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9E6C606-DB7E-41E9-8DED-2E0B618798A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C562D3A-A196-49E4-82D0-CE92B92D80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F773813-395F-42D1-8DDA-0BBEC96E4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3D293FA-DE25-4CAA-BF86-73E1EB6A49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78920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4DA9484-D225-46AD-8FB2-2454CA5707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CDEAB3E-A31B-4F66-B7FA-87AF452333E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25E0D75-FC0C-42B5-B563-4F34F96C93B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A57083-33BC-4AF4-8D70-E642D96488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37738C5-8F0E-4ABA-9779-5BA1AC54EA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A597C4D-1D79-4FA2-ADA6-BEA291254B1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03649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25D5105-7455-45BD-A2DA-4635325B5A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B4F6A6A-6AFF-4A54-BC6B-87902FACA37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2B49E-F8FC-491B-97B5-B975A9646B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2873A6D-773B-4AB9-9233-4DB8E19CF9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2FD508-7A73-43CB-870D-769BA8C5F3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2650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8D12338-9780-4E3C-954B-6DF68A6C3C0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D4A58A-EF9F-4FD0-B749-5C91E4C46B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E396E59-6C08-4609-BD81-F24DBD679D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E452AD-6B3D-4885-B405-D2AB1AFECA6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90E5A42-C6C6-4560-982B-13383DC38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05300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84F02F6-EFF8-4C75-BFF5-B56303A4F9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6BCE38C-3186-48D2-9AA8-B435E14B91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F45BC6F-85D5-403E-8749-C9753DA1524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C97E05-963A-4B3F-B053-211CE03F7E1C}" type="datetimeFigureOut">
              <a:rPr lang="en-GB" smtClean="0"/>
              <a:t>23/02/2022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5B5BA99-7C37-4878-B148-877502E5807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DE88C3-2D3B-45E0-AB08-241ED91483A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B5F08B-4991-40E6-A899-5B60E550177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2959444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7" r:id="rId1"/>
    <p:sldLayoutId id="2147483728" r:id="rId2"/>
    <p:sldLayoutId id="2147483729" r:id="rId3"/>
    <p:sldLayoutId id="2147483730" r:id="rId4"/>
    <p:sldLayoutId id="2147483731" r:id="rId5"/>
    <p:sldLayoutId id="2147483732" r:id="rId6"/>
    <p:sldLayoutId id="2147483733" r:id="rId7"/>
    <p:sldLayoutId id="2147483734" r:id="rId8"/>
    <p:sldLayoutId id="2147483735" r:id="rId9"/>
    <p:sldLayoutId id="2147483736" r:id="rId10"/>
    <p:sldLayoutId id="21474837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FEA62A-1AB2-465C-8BA8-6F2C3393C3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450416" cy="728889"/>
          </a:xfrm>
        </p:spPr>
        <p:txBody>
          <a:bodyPr>
            <a:normAutofit/>
          </a:bodyPr>
          <a:lstStyle/>
          <a:p>
            <a:r>
              <a:rPr lang="en-GB" sz="2800" u="sng"/>
              <a:t>Thursday the 3rd </a:t>
            </a:r>
            <a:r>
              <a:rPr lang="en-GB" sz="2800" u="sng" dirty="0"/>
              <a:t>March 2022 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CCAF4B0-16C7-442F-9D9C-D24689E07310}"/>
              </a:ext>
            </a:extLst>
          </p:cNvPr>
          <p:cNvSpPr txBox="1"/>
          <p:nvPr/>
        </p:nvSpPr>
        <p:spPr>
          <a:xfrm>
            <a:off x="571500" y="1208314"/>
            <a:ext cx="806631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/>
              <a:t>LO: To use complex sentences, prepositions and repetition.</a:t>
            </a:r>
          </a:p>
        </p:txBody>
      </p:sp>
      <p:sp>
        <p:nvSpPr>
          <p:cNvPr id="6" name="Star: 5 Points 5">
            <a:extLst>
              <a:ext uri="{FF2B5EF4-FFF2-40B4-BE49-F238E27FC236}">
                <a16:creationId xmlns:a16="http://schemas.microsoft.com/office/drawing/2014/main" id="{867E9699-BECB-4CE6-93E1-DEAEE5C2CA64}"/>
              </a:ext>
            </a:extLst>
          </p:cNvPr>
          <p:cNvSpPr/>
          <p:nvPr/>
        </p:nvSpPr>
        <p:spPr>
          <a:xfrm>
            <a:off x="9911444" y="140990"/>
            <a:ext cx="2106386" cy="1916410"/>
          </a:xfrm>
          <a:prstGeom prst="star5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/>
              <a:t>Day 3</a:t>
            </a: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CA91D68C-E468-4520-B953-74ED4C3A7A5A}"/>
              </a:ext>
            </a:extLst>
          </p:cNvPr>
          <p:cNvSpPr/>
          <p:nvPr/>
        </p:nvSpPr>
        <p:spPr>
          <a:xfrm>
            <a:off x="1879147" y="2167235"/>
            <a:ext cx="7443106" cy="3608614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/>
              <a:t>Can you write down a sentence that includes </a:t>
            </a:r>
            <a:r>
              <a:rPr lang="en-GB" sz="2400"/>
              <a:t>repetition. 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83883932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FE6CD12E-DA31-421F-92E5-7BF521D57F6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97" t="26666" r="59419" b="29048"/>
          <a:stretch/>
        </p:blipFill>
        <p:spPr>
          <a:xfrm>
            <a:off x="6466114" y="1543050"/>
            <a:ext cx="5130596" cy="377190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Complex Sentence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 What words could you use to describe the cave?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800" dirty="0"/>
              <a:t>Think of your senses- in particular touch.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2800" dirty="0"/>
          </a:p>
          <a:p>
            <a:r>
              <a:rPr lang="en-GB" sz="2800" dirty="0"/>
              <a:t>Once you have some examples try to incorporate them like the sentence below:</a:t>
            </a:r>
          </a:p>
          <a:p>
            <a:endParaRPr lang="en-GB" sz="2800" dirty="0"/>
          </a:p>
          <a:p>
            <a:r>
              <a:rPr lang="en-GB" sz="2800" dirty="0">
                <a:solidFill>
                  <a:srgbClr val="FF0000"/>
                </a:solidFill>
              </a:rPr>
              <a:t>When I awoke, I was in a dark, damp place.</a:t>
            </a:r>
          </a:p>
        </p:txBody>
      </p:sp>
    </p:spTree>
    <p:extLst>
      <p:ext uri="{BB962C8B-B14F-4D97-AF65-F5344CB8AC3E}">
        <p14:creationId xmlns:p14="http://schemas.microsoft.com/office/powerpoint/2010/main" val="6251422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E4A6BE18-F2D8-44C5-8D9E-524AF2F027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697" t="26666" r="59419" b="29048"/>
          <a:stretch/>
        </p:blipFill>
        <p:spPr>
          <a:xfrm>
            <a:off x="6977671" y="290076"/>
            <a:ext cx="4788505" cy="35204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FE77999-F050-4CBF-94D5-8F87E5E25A95}"/>
              </a:ext>
            </a:extLst>
          </p:cNvPr>
          <p:cNvSpPr txBox="1"/>
          <p:nvPr/>
        </p:nvSpPr>
        <p:spPr>
          <a:xfrm>
            <a:off x="425824" y="587829"/>
            <a:ext cx="5991305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Prepositions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EE27321-95E8-4721-B9E5-D966C40DC067}"/>
              </a:ext>
            </a:extLst>
          </p:cNvPr>
          <p:cNvSpPr txBox="1"/>
          <p:nvPr/>
        </p:nvSpPr>
        <p:spPr>
          <a:xfrm>
            <a:off x="425824" y="1389943"/>
            <a:ext cx="455567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What different prepositions can you think of?</a:t>
            </a:r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What ‘sights’ can the boy see?</a:t>
            </a:r>
          </a:p>
          <a:p>
            <a:endParaRPr lang="en-GB" sz="2400" dirty="0"/>
          </a:p>
          <a:p>
            <a:endParaRPr lang="en-GB" sz="24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Combine to create a prepositional phrase.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A74E385-E9D6-458C-8398-F49173A2E83E}"/>
              </a:ext>
            </a:extLst>
          </p:cNvPr>
          <p:cNvSpPr txBox="1"/>
          <p:nvPr/>
        </p:nvSpPr>
        <p:spPr>
          <a:xfrm>
            <a:off x="2503968" y="1694272"/>
            <a:ext cx="13770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across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531B01CB-17DA-473B-A389-8FAF3422A587}"/>
              </a:ext>
            </a:extLst>
          </p:cNvPr>
          <p:cNvSpPr txBox="1"/>
          <p:nvPr/>
        </p:nvSpPr>
        <p:spPr>
          <a:xfrm>
            <a:off x="1851324" y="2824473"/>
            <a:ext cx="292765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grassy landscape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472DCB38-4C3D-4D34-A23E-50AEC32B8E15}"/>
              </a:ext>
            </a:extLst>
          </p:cNvPr>
          <p:cNvSpPr txBox="1"/>
          <p:nvPr/>
        </p:nvSpPr>
        <p:spPr>
          <a:xfrm>
            <a:off x="1858749" y="4259003"/>
            <a:ext cx="5628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Across the grassy landscape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42CE5D2-29E1-4E75-83CE-FE279114A6E7}"/>
              </a:ext>
            </a:extLst>
          </p:cNvPr>
          <p:cNvSpPr txBox="1"/>
          <p:nvPr/>
        </p:nvSpPr>
        <p:spPr>
          <a:xfrm>
            <a:off x="202017" y="5211118"/>
            <a:ext cx="894198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Once you have collected some words and created a prepositional phrase try to write a sentence including them like this:</a:t>
            </a:r>
          </a:p>
          <a:p>
            <a:r>
              <a:rPr lang="en-GB" sz="2400" dirty="0">
                <a:solidFill>
                  <a:srgbClr val="FF0000"/>
                </a:solidFill>
              </a:rPr>
              <a:t>I could see a patchwork of emerald and golden fields, glistening on the horizon.</a:t>
            </a:r>
          </a:p>
        </p:txBody>
      </p:sp>
    </p:spTree>
    <p:extLst>
      <p:ext uri="{BB962C8B-B14F-4D97-AF65-F5344CB8AC3E}">
        <p14:creationId xmlns:p14="http://schemas.microsoft.com/office/powerpoint/2010/main" val="3808559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A924BD4E-E5ED-42D1-9547-9CB0E1418485}"/>
              </a:ext>
            </a:extLst>
          </p:cNvPr>
          <p:cNvSpPr txBox="1"/>
          <p:nvPr/>
        </p:nvSpPr>
        <p:spPr>
          <a:xfrm>
            <a:off x="228600" y="195943"/>
            <a:ext cx="74458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u="sng"/>
              <a:t>Repetition/Word Families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B2AF770-2097-4900-B6CE-0D1A9E968E6F}"/>
              </a:ext>
            </a:extLst>
          </p:cNvPr>
          <p:cNvSpPr txBox="1"/>
          <p:nvPr/>
        </p:nvSpPr>
        <p:spPr>
          <a:xfrm>
            <a:off x="359228" y="1265464"/>
            <a:ext cx="5012871" cy="68018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Look at the boy on this page.</a:t>
            </a:r>
          </a:p>
          <a:p>
            <a:r>
              <a:rPr lang="en-GB" sz="2400" dirty="0"/>
              <a:t>How does he feel?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Adverbs of intensity</a:t>
            </a:r>
          </a:p>
          <a:p>
            <a:r>
              <a:rPr lang="en-GB" sz="2400" dirty="0"/>
              <a:t>(Sort in order of intensity)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/>
              <a:t>Collect words in the same family.</a:t>
            </a:r>
          </a:p>
          <a:p>
            <a:r>
              <a:rPr lang="en-GB" sz="2400" dirty="0"/>
              <a:t>(</a:t>
            </a:r>
            <a:r>
              <a:rPr lang="en-GB" sz="2400" dirty="0" err="1"/>
              <a:t>e.g</a:t>
            </a:r>
            <a:r>
              <a:rPr lang="en-GB" sz="2400" dirty="0"/>
              <a:t> solve, solution, dissolve)</a:t>
            </a:r>
          </a:p>
          <a:p>
            <a:endParaRPr lang="en-GB" sz="2400" dirty="0"/>
          </a:p>
          <a:p>
            <a:r>
              <a:rPr lang="en-GB" sz="2400" dirty="0"/>
              <a:t>Try to include these like in the following sentence:</a:t>
            </a:r>
          </a:p>
          <a:p>
            <a:endParaRPr lang="en-GB" sz="2400" dirty="0"/>
          </a:p>
          <a:p>
            <a:r>
              <a:rPr lang="en-GB" sz="2400" dirty="0">
                <a:solidFill>
                  <a:srgbClr val="FF0000"/>
                </a:solidFill>
              </a:rPr>
              <a:t>Soon I realised I was lost. Completely lost. Completely, utterly lost. I did not now how to solve this problem or make the problem dissolve. What was the solution?</a:t>
            </a:r>
          </a:p>
          <a:p>
            <a:endParaRPr lang="en-GB" sz="2400" dirty="0"/>
          </a:p>
          <a:p>
            <a:endParaRPr lang="en-GB" sz="2400" dirty="0"/>
          </a:p>
          <a:p>
            <a:endParaRPr lang="en-GB" sz="28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C8F770-A33C-4482-AB71-34607AC739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3393" t="31192" r="57143" b="23571"/>
          <a:stretch/>
        </p:blipFill>
        <p:spPr>
          <a:xfrm>
            <a:off x="6385330" y="1265464"/>
            <a:ext cx="4603799" cy="3976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71887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301</Words>
  <Application>Microsoft Office PowerPoint</Application>
  <PresentationFormat>Widescreen</PresentationFormat>
  <Paragraphs>41</Paragraphs>
  <Slides>4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8" baseType="lpstr">
      <vt:lpstr>Arial</vt:lpstr>
      <vt:lpstr>Calibri</vt:lpstr>
      <vt:lpstr>Calibri Light</vt:lpstr>
      <vt:lpstr>Office Theme</vt:lpstr>
      <vt:lpstr>Thursday the 3rd March 2022 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- Smith</dc:creator>
  <cp:lastModifiedBy>- Smith</cp:lastModifiedBy>
  <cp:revision>21</cp:revision>
  <dcterms:created xsi:type="dcterms:W3CDTF">2021-10-10T13:10:42Z</dcterms:created>
  <dcterms:modified xsi:type="dcterms:W3CDTF">2022-02-23T15:06:53Z</dcterms:modified>
</cp:coreProperties>
</file>