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1757" r:id="rId2"/>
  </p:sldIdLst>
  <p:sldSz cx="9144000" cy="6858000" type="screen4x3"/>
  <p:notesSz cx="7010400" cy="9296400"/>
  <p:defaultTextStyle>
    <a:defPPr>
      <a:defRPr lang="en-GB"/>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DFED"/>
    <a:srgbClr val="EDC2B1"/>
    <a:srgbClr val="A14824"/>
    <a:srgbClr val="7C5DA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1" d="100"/>
          <a:sy n="91" d="100"/>
        </p:scale>
        <p:origin x="140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61B15CD-B3BF-4CE7-8A9B-4B38EB2BF46E}"/>
              </a:ext>
            </a:extLst>
          </p:cNvPr>
          <p:cNvSpPr txBox="1">
            <a:spLocks noGrp="1"/>
          </p:cNvSpPr>
          <p:nvPr>
            <p:ph type="hdr" sz="quarter"/>
          </p:nvPr>
        </p:nvSpPr>
        <p:spPr>
          <a:xfrm>
            <a:off x="0" y="0"/>
            <a:ext cx="3037840" cy="466434"/>
          </a:xfrm>
          <a:prstGeom prst="rect">
            <a:avLst/>
          </a:prstGeom>
          <a:noFill/>
          <a:ln>
            <a:noFill/>
          </a:ln>
        </p:spPr>
        <p:txBody>
          <a:bodyPr vert="horz" wrap="square" lIns="93177" tIns="46589" rIns="93177" bIns="46589" anchor="t" anchorCtr="0" compatLnSpc="1">
            <a:noAutofit/>
          </a:bodyPr>
          <a:lstStyle>
            <a:lvl1pPr marL="0" marR="0" lvl="0" indent="0" algn="l" defTabSz="465887" rtl="0" eaLnBrk="1" fontAlgn="auto" hangingPunct="1">
              <a:lnSpc>
                <a:spcPct val="100000"/>
              </a:lnSpc>
              <a:spcBef>
                <a:spcPts val="0"/>
              </a:spcBef>
              <a:spcAft>
                <a:spcPts val="0"/>
              </a:spcAft>
              <a:buNone/>
              <a:tabLst/>
              <a:defRPr lang="en-GB" sz="1200" b="0" i="0" u="none" strike="noStrike" kern="1200" cap="none" spc="0" baseline="0" dirty="0">
                <a:solidFill>
                  <a:srgbClr val="000000"/>
                </a:solidFill>
                <a:uFillTx/>
                <a:latin typeface="Calibri"/>
              </a:defRPr>
            </a:lvl1pPr>
          </a:lstStyle>
          <a:p>
            <a:pPr>
              <a:defRPr/>
            </a:pPr>
            <a:endParaRPr dirty="0"/>
          </a:p>
        </p:txBody>
      </p:sp>
      <p:sp>
        <p:nvSpPr>
          <p:cNvPr id="3" name="Date Placeholder 2">
            <a:extLst>
              <a:ext uri="{FF2B5EF4-FFF2-40B4-BE49-F238E27FC236}">
                <a16:creationId xmlns:a16="http://schemas.microsoft.com/office/drawing/2014/main" id="{9BD04B55-0A96-4223-BD45-7A38A8A9AB9F}"/>
              </a:ext>
            </a:extLst>
          </p:cNvPr>
          <p:cNvSpPr txBox="1">
            <a:spLocks noGrp="1"/>
          </p:cNvSpPr>
          <p:nvPr>
            <p:ph type="dt" idx="1"/>
          </p:nvPr>
        </p:nvSpPr>
        <p:spPr>
          <a:xfrm>
            <a:off x="3970938" y="0"/>
            <a:ext cx="3037840" cy="466434"/>
          </a:xfrm>
          <a:prstGeom prst="rect">
            <a:avLst/>
          </a:prstGeom>
          <a:noFill/>
          <a:ln>
            <a:noFill/>
          </a:ln>
        </p:spPr>
        <p:txBody>
          <a:bodyPr vert="horz" wrap="square" lIns="93177" tIns="46589" rIns="93177" bIns="46589" anchor="t" anchorCtr="0" compatLnSpc="1">
            <a:noAutofit/>
          </a:bodyPr>
          <a:lstStyle>
            <a:lvl1pPr marL="0" marR="0" lvl="0" indent="0" algn="r" defTabSz="465887"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8BDFB27B-4213-485C-A148-AEFB0527EE71}" type="datetime1">
              <a:rPr lang="en-US"/>
              <a:pPr>
                <a:defRPr/>
              </a:pPr>
              <a:t>10/22/2024</a:t>
            </a:fld>
            <a:endParaRPr dirty="0"/>
          </a:p>
        </p:txBody>
      </p:sp>
      <p:sp>
        <p:nvSpPr>
          <p:cNvPr id="4100" name="Slide Image Placeholder 3"/>
          <p:cNvSpPr>
            <a:spLocks noGrp="1" noRot="1" noChangeAspect="1"/>
          </p:cNvSpPr>
          <p:nvPr>
            <p:ph type="sldImg" idx="2"/>
          </p:nvPr>
        </p:nvSpPr>
        <p:spPr bwMode="auto">
          <a:xfrm>
            <a:off x="1414463" y="1162050"/>
            <a:ext cx="4181475" cy="3136900"/>
          </a:xfrm>
          <a:prstGeom prst="rect">
            <a:avLst/>
          </a:prstGeom>
          <a:noFill/>
          <a:ln w="12701">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 name="Notes Placeholder 4">
            <a:extLst>
              <a:ext uri="{FF2B5EF4-FFF2-40B4-BE49-F238E27FC236}">
                <a16:creationId xmlns:a16="http://schemas.microsoft.com/office/drawing/2014/main" id="{BAF6D2E0-12B7-42CA-B61F-3AEB0281001D}"/>
              </a:ext>
            </a:extLst>
          </p:cNvPr>
          <p:cNvSpPr txBox="1">
            <a:spLocks noGrp="1"/>
          </p:cNvSpPr>
          <p:nvPr>
            <p:ph type="body" sz="quarter" idx="3"/>
          </p:nvPr>
        </p:nvSpPr>
        <p:spPr>
          <a:xfrm>
            <a:off x="701040" y="4473892"/>
            <a:ext cx="5608320" cy="3660458"/>
          </a:xfrm>
          <a:prstGeom prst="rect">
            <a:avLst/>
          </a:prstGeom>
          <a:noFill/>
          <a:ln>
            <a:noFill/>
          </a:ln>
        </p:spPr>
        <p:txBody>
          <a:bodyPr vert="horz" wrap="square" lIns="93177" tIns="46589" rIns="93177" bIns="46589" numCol="1" anchor="t" anchorCtr="0" compatLnSpc="1">
            <a:prstTxWarp prst="textNoShape">
              <a:avLst/>
            </a:prstTxWarp>
            <a:noAutofit/>
          </a:bodyPr>
          <a:lstStyle/>
          <a:p>
            <a:pPr lvl="0"/>
            <a:r>
              <a:rPr lang="en-GB" altLang="en-US" noProof="0"/>
              <a:t>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6" name="Footer Placeholder 5">
            <a:extLst>
              <a:ext uri="{FF2B5EF4-FFF2-40B4-BE49-F238E27FC236}">
                <a16:creationId xmlns:a16="http://schemas.microsoft.com/office/drawing/2014/main" id="{FAF482BE-BA66-446C-87E4-18B7D3E78F51}"/>
              </a:ext>
            </a:extLst>
          </p:cNvPr>
          <p:cNvSpPr txBox="1">
            <a:spLocks noGrp="1"/>
          </p:cNvSpPr>
          <p:nvPr>
            <p:ph type="ftr" sz="quarter" idx="4"/>
          </p:nvPr>
        </p:nvSpPr>
        <p:spPr>
          <a:xfrm>
            <a:off x="0" y="8829967"/>
            <a:ext cx="3037840" cy="466433"/>
          </a:xfrm>
          <a:prstGeom prst="rect">
            <a:avLst/>
          </a:prstGeom>
          <a:noFill/>
          <a:ln>
            <a:noFill/>
          </a:ln>
        </p:spPr>
        <p:txBody>
          <a:bodyPr vert="horz" wrap="square" lIns="93177" tIns="46589" rIns="93177" bIns="46589" anchor="b" anchorCtr="0" compatLnSpc="1">
            <a:noAutofit/>
          </a:bodyPr>
          <a:lstStyle>
            <a:lvl1pPr marL="0" marR="0" lvl="0" indent="0" algn="l" defTabSz="465887" rtl="0" eaLnBrk="1" fontAlgn="auto" hangingPunct="1">
              <a:lnSpc>
                <a:spcPct val="100000"/>
              </a:lnSpc>
              <a:spcBef>
                <a:spcPts val="0"/>
              </a:spcBef>
              <a:spcAft>
                <a:spcPts val="0"/>
              </a:spcAft>
              <a:buNone/>
              <a:tabLst/>
              <a:defRPr lang="en-GB" sz="1200" b="0" i="0" u="none" strike="noStrike" kern="1200" cap="none" spc="0" baseline="0" dirty="0">
                <a:solidFill>
                  <a:srgbClr val="000000"/>
                </a:solidFill>
                <a:uFillTx/>
                <a:latin typeface="Calibri"/>
              </a:defRPr>
            </a:lvl1pPr>
          </a:lstStyle>
          <a:p>
            <a:pPr>
              <a:defRPr/>
            </a:pPr>
            <a:endParaRPr dirty="0"/>
          </a:p>
        </p:txBody>
      </p:sp>
      <p:sp>
        <p:nvSpPr>
          <p:cNvPr id="7" name="Slide Number Placeholder 6">
            <a:extLst>
              <a:ext uri="{FF2B5EF4-FFF2-40B4-BE49-F238E27FC236}">
                <a16:creationId xmlns:a16="http://schemas.microsoft.com/office/drawing/2014/main" id="{2EF726F7-9AC2-4A75-AC9F-1C7045F1E5BB}"/>
              </a:ext>
            </a:extLst>
          </p:cNvPr>
          <p:cNvSpPr txBox="1">
            <a:spLocks noGrp="1"/>
          </p:cNvSpPr>
          <p:nvPr>
            <p:ph type="sldNum" sz="quarter" idx="5"/>
          </p:nvPr>
        </p:nvSpPr>
        <p:spPr>
          <a:xfrm>
            <a:off x="3970938" y="8829967"/>
            <a:ext cx="3037840" cy="466433"/>
          </a:xfrm>
          <a:prstGeom prst="rect">
            <a:avLst/>
          </a:prstGeom>
          <a:noFill/>
          <a:ln>
            <a:noFill/>
          </a:ln>
        </p:spPr>
        <p:txBody>
          <a:bodyPr vert="horz" wrap="square" lIns="93177" tIns="46589" rIns="93177" bIns="46589" anchor="b" anchorCtr="0" compatLnSpc="1">
            <a:noAutofit/>
          </a:bodyPr>
          <a:lstStyle>
            <a:lvl1pPr marL="0" marR="0" lvl="0" indent="0" algn="r" defTabSz="465887"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C12ABC26-458D-4F00-BF87-667FCF8FBC01}" type="slidenum">
              <a:rPr/>
              <a:pPr>
                <a:defRPr/>
              </a:pPr>
              <a:t>‹#›</a:t>
            </a:fld>
            <a:endParaRPr dirty="0"/>
          </a:p>
        </p:txBody>
      </p:sp>
    </p:spTree>
    <p:extLst>
      <p:ext uri="{BB962C8B-B14F-4D97-AF65-F5344CB8AC3E}">
        <p14:creationId xmlns:p14="http://schemas.microsoft.com/office/powerpoint/2010/main" val="4078809908"/>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lang="en-US" sz="1200" kern="1200">
        <a:solidFill>
          <a:srgbClr val="000000"/>
        </a:solidFill>
        <a:latin typeface="Calibri"/>
      </a:defRPr>
    </a:lvl1pPr>
    <a:lvl2pPr marL="457200" lvl="1" algn="l" rtl="0" eaLnBrk="0" fontAlgn="base" hangingPunct="0">
      <a:spcBef>
        <a:spcPct val="0"/>
      </a:spcBef>
      <a:spcAft>
        <a:spcPct val="0"/>
      </a:spcAft>
      <a:defRPr lang="en-US" sz="1200" kern="1200">
        <a:solidFill>
          <a:srgbClr val="000000"/>
        </a:solidFill>
        <a:latin typeface="Calibri"/>
      </a:defRPr>
    </a:lvl2pPr>
    <a:lvl3pPr marL="914400" lvl="2" algn="l" rtl="0" eaLnBrk="0" fontAlgn="base" hangingPunct="0">
      <a:spcBef>
        <a:spcPct val="0"/>
      </a:spcBef>
      <a:spcAft>
        <a:spcPct val="0"/>
      </a:spcAft>
      <a:defRPr lang="en-US" sz="1200" kern="1200">
        <a:solidFill>
          <a:srgbClr val="000000"/>
        </a:solidFill>
        <a:latin typeface="Calibri"/>
      </a:defRPr>
    </a:lvl3pPr>
    <a:lvl4pPr marL="1371600" lvl="3" algn="l" rtl="0" eaLnBrk="0" fontAlgn="base" hangingPunct="0">
      <a:spcBef>
        <a:spcPct val="0"/>
      </a:spcBef>
      <a:spcAft>
        <a:spcPct val="0"/>
      </a:spcAft>
      <a:defRPr lang="en-US" sz="1200" kern="1200">
        <a:solidFill>
          <a:srgbClr val="000000"/>
        </a:solidFill>
        <a:latin typeface="Calibri"/>
      </a:defRPr>
    </a:lvl4pPr>
    <a:lvl5pPr marL="1828800" lvl="4" algn="l" rtl="0" eaLnBrk="0" fontAlgn="base" hangingPunct="0">
      <a:spcBef>
        <a:spcPct val="0"/>
      </a:spcBef>
      <a:spcAft>
        <a:spcPct val="0"/>
      </a:spcAft>
      <a:defRPr lang="en-US" sz="1200" kern="1200">
        <a:solidFill>
          <a:srgbClr val="000000"/>
        </a:solidFill>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FC7A4-A4E2-4E98-911E-4339AD83E1F8}"/>
              </a:ext>
            </a:extLst>
          </p:cNvPr>
          <p:cNvSpPr txBox="1">
            <a:spLocks noGrp="1"/>
          </p:cNvSpPr>
          <p:nvPr>
            <p:ph type="ctrTitle"/>
          </p:nvPr>
        </p:nvSpPr>
        <p:spPr>
          <a:xfrm>
            <a:off x="685800" y="1122361"/>
            <a:ext cx="7772400" cy="2387598"/>
          </a:xfrm>
        </p:spPr>
        <p:txBody>
          <a:bodyPr anchor="b" anchorCtr="1"/>
          <a:lstStyle>
            <a:lvl1pPr algn="ctr">
              <a:defRPr sz="6000"/>
            </a:lvl1pPr>
          </a:lstStyle>
          <a:p>
            <a:pPr lvl="0"/>
            <a:r>
              <a:rPr lang="en-US"/>
              <a:t>Click to edit Master title style</a:t>
            </a:r>
          </a:p>
        </p:txBody>
      </p:sp>
      <p:sp>
        <p:nvSpPr>
          <p:cNvPr id="3" name="Subtitle 2">
            <a:extLst>
              <a:ext uri="{FF2B5EF4-FFF2-40B4-BE49-F238E27FC236}">
                <a16:creationId xmlns:a16="http://schemas.microsoft.com/office/drawing/2014/main" id="{E2BA21B1-9C95-4B75-9DCE-802AD16C3A76}"/>
              </a:ext>
            </a:extLst>
          </p:cNvPr>
          <p:cNvSpPr txBox="1">
            <a:spLocks noGrp="1"/>
          </p:cNvSpPr>
          <p:nvPr>
            <p:ph type="subTitle" idx="1"/>
          </p:nvPr>
        </p:nvSpPr>
        <p:spPr>
          <a:xfrm>
            <a:off x="1143000" y="3602041"/>
            <a:ext cx="6858000" cy="1655758"/>
          </a:xfrm>
        </p:spPr>
        <p:txBody>
          <a:bodyPr anchorCtr="1"/>
          <a:lstStyle>
            <a:lvl1pPr marL="0" indent="0" algn="ctr">
              <a:buNone/>
              <a:defRPr sz="2400"/>
            </a:lvl1pPr>
          </a:lstStyle>
          <a:p>
            <a:pPr lvl="0"/>
            <a:r>
              <a:rPr lang="en-US"/>
              <a:t>Click to edit Master subtitle style</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11ECD70C-FE68-47DB-AFD0-19198E48FA2B}" type="datetime1">
              <a:rPr lang="en-US"/>
              <a:pPr>
                <a:defRPr/>
              </a:pPr>
              <a:t>10/22/2024</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2A31F4A5-1344-403B-9581-D9D2BFE0046F}" type="slidenum">
              <a:rPr/>
              <a:pPr>
                <a:defRPr/>
              </a:pPr>
              <a:t>‹#›</a:t>
            </a:fld>
            <a:endParaRPr dirty="0"/>
          </a:p>
        </p:txBody>
      </p:sp>
    </p:spTree>
    <p:extLst>
      <p:ext uri="{BB962C8B-B14F-4D97-AF65-F5344CB8AC3E}">
        <p14:creationId xmlns:p14="http://schemas.microsoft.com/office/powerpoint/2010/main" val="871961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F004D-0C83-48CC-87C8-84934B27A9DB}"/>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84E1134F-63BE-45B2-95FF-ADCB2508943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1851A4E0-37EE-4E8C-BE45-D971818BDDF9}" type="datetime1">
              <a:rPr lang="en-US"/>
              <a:pPr>
                <a:defRPr/>
              </a:pPr>
              <a:t>10/22/2024</a:t>
            </a:fld>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98E55C1B-E7BC-4E10-B96E-0E53F53B1B53}" type="slidenum">
              <a:rPr/>
              <a:pPr>
                <a:defRPr/>
              </a:pPr>
              <a:t>‹#›</a:t>
            </a:fld>
            <a:endParaRPr dirty="0"/>
          </a:p>
        </p:txBody>
      </p:sp>
      <p:sp>
        <p:nvSpPr>
          <p:cNvPr id="8" name="Footer Placeholder 1"/>
          <p:cNvSpPr txBox="1">
            <a:spLocks/>
          </p:cNvSpPr>
          <p:nvPr userDrawn="1"/>
        </p:nvSpPr>
        <p:spPr>
          <a:xfrm>
            <a:off x="3045426" y="6491993"/>
            <a:ext cx="3086100" cy="365125"/>
          </a:xfrm>
          <a:prstGeom prst="rect">
            <a:avLst/>
          </a:prstGeom>
          <a:noFill/>
          <a:ln>
            <a:noFill/>
          </a:ln>
        </p:spPr>
        <p:txBody>
          <a:bodyPr vert="horz" wrap="square" lIns="91440" tIns="45720" rIns="91440" bIns="45720" anchor="ctr" anchorCtr="1" compatLnSpc="1">
            <a:noAutofit/>
          </a:bodyPr>
          <a:lstStyle>
            <a:defPPr>
              <a:defRPr lang="en-GB"/>
            </a:defPPr>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dirty="0">
                <a:solidFill>
                  <a:srgbClr val="898989"/>
                </a:solidFill>
                <a:uFillTx/>
                <a:latin typeface="Calibri"/>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r>
              <a:rPr lang="en-GB" dirty="0"/>
              <a:t>© Focus Education UK Ltd. </a:t>
            </a:r>
          </a:p>
        </p:txBody>
      </p:sp>
      <p:pic>
        <p:nvPicPr>
          <p:cNvPr id="9" name="Picture 8"/>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559114" y="6444512"/>
            <a:ext cx="584886" cy="413488"/>
          </a:xfrm>
          <a:prstGeom prst="rect">
            <a:avLst/>
          </a:prstGeom>
        </p:spPr>
      </p:pic>
    </p:spTree>
    <p:extLst>
      <p:ext uri="{BB962C8B-B14F-4D97-AF65-F5344CB8AC3E}">
        <p14:creationId xmlns:p14="http://schemas.microsoft.com/office/powerpoint/2010/main" val="101134067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0E500-D3DA-4A9E-8372-B747EA40246C}"/>
              </a:ext>
            </a:extLst>
          </p:cNvPr>
          <p:cNvSpPr txBox="1">
            <a:spLocks noGrp="1"/>
          </p:cNvSpPr>
          <p:nvPr>
            <p:ph type="title"/>
          </p:nvPr>
        </p:nvSpPr>
        <p:spPr>
          <a:xfrm>
            <a:off x="623885" y="1709735"/>
            <a:ext cx="7886700" cy="2852735"/>
          </a:xfrm>
        </p:spPr>
        <p:txBody>
          <a:bodyPr anchor="b"/>
          <a:lstStyle>
            <a:lvl1pPr>
              <a:defRPr sz="6000"/>
            </a:lvl1pPr>
          </a:lstStyle>
          <a:p>
            <a:pPr lvl="0"/>
            <a:r>
              <a:rPr lang="en-US"/>
              <a:t>Click to edit Master title style</a:t>
            </a:r>
          </a:p>
        </p:txBody>
      </p:sp>
      <p:sp>
        <p:nvSpPr>
          <p:cNvPr id="3" name="Text Placeholder 2">
            <a:extLst>
              <a:ext uri="{FF2B5EF4-FFF2-40B4-BE49-F238E27FC236}">
                <a16:creationId xmlns:a16="http://schemas.microsoft.com/office/drawing/2014/main" id="{D2116F8E-CCFE-4365-B10F-E324522CB0F0}"/>
              </a:ext>
            </a:extLst>
          </p:cNvPr>
          <p:cNvSpPr txBox="1">
            <a:spLocks noGrp="1"/>
          </p:cNvSpPr>
          <p:nvPr>
            <p:ph type="body" idx="1"/>
          </p:nvPr>
        </p:nvSpPr>
        <p:spPr>
          <a:xfrm>
            <a:off x="623885" y="4589465"/>
            <a:ext cx="7886700" cy="1500182"/>
          </a:xfrm>
        </p:spPr>
        <p:txBody>
          <a:bodyPr/>
          <a:lstStyle>
            <a:lvl1pPr marL="0" indent="0">
              <a:buNone/>
              <a:defRPr sz="2400"/>
            </a:lvl1pPr>
          </a:lstStyle>
          <a:p>
            <a:pPr lvl="0"/>
            <a:r>
              <a:rPr lang="en-US"/>
              <a:t>Edit Master text styles</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0AD74FDF-DF6A-4FF0-A0D3-CC6C59604C43}" type="datetime1">
              <a:rPr lang="en-US"/>
              <a:pPr>
                <a:defRPr/>
              </a:pPr>
              <a:t>10/22/2024</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2E1AE2E3-1837-40A5-94FE-181728FC2F17}" type="slidenum">
              <a:rPr/>
              <a:pPr>
                <a:defRPr/>
              </a:pPr>
              <a:t>‹#›</a:t>
            </a:fld>
            <a:endParaRPr dirty="0"/>
          </a:p>
        </p:txBody>
      </p:sp>
    </p:spTree>
    <p:extLst>
      <p:ext uri="{BB962C8B-B14F-4D97-AF65-F5344CB8AC3E}">
        <p14:creationId xmlns:p14="http://schemas.microsoft.com/office/powerpoint/2010/main" val="95280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4020F-07CD-4A49-BB82-645DC2635640}"/>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99EB8441-F455-4E85-87FD-6B6C170DDA62}"/>
              </a:ext>
            </a:extLst>
          </p:cNvPr>
          <p:cNvSpPr txBox="1">
            <a:spLocks noGrp="1"/>
          </p:cNvSpPr>
          <p:nvPr>
            <p:ph idx="1"/>
          </p:nvPr>
        </p:nvSpPr>
        <p:spPr>
          <a:xfrm>
            <a:off x="628650" y="1825627"/>
            <a:ext cx="3886200"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C1C12C0-58CE-446A-8FA4-9813EF9CEF5A}"/>
              </a:ext>
            </a:extLst>
          </p:cNvPr>
          <p:cNvSpPr txBox="1">
            <a:spLocks noGrp="1"/>
          </p:cNvSpPr>
          <p:nvPr>
            <p:ph idx="2"/>
          </p:nvPr>
        </p:nvSpPr>
        <p:spPr>
          <a:xfrm>
            <a:off x="4629149" y="1825627"/>
            <a:ext cx="3886200"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EC488D3C-C2CE-4564-BCD5-D87F8C1DF728}" type="datetime1">
              <a:rPr lang="en-US"/>
              <a:pPr>
                <a:defRPr/>
              </a:pPr>
              <a:t>10/22/2024</a:t>
            </a:fld>
            <a:endParaRPr dirty="0"/>
          </a:p>
        </p:txBody>
      </p:sp>
      <p:sp>
        <p:nvSpPr>
          <p:cNvPr id="6"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7"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D75DD771-3C36-4AD8-8CC9-1FF3FAD68291}" type="slidenum">
              <a:rPr/>
              <a:pPr>
                <a:defRPr/>
              </a:pPr>
              <a:t>‹#›</a:t>
            </a:fld>
            <a:endParaRPr dirty="0"/>
          </a:p>
        </p:txBody>
      </p:sp>
    </p:spTree>
    <p:extLst>
      <p:ext uri="{BB962C8B-B14F-4D97-AF65-F5344CB8AC3E}">
        <p14:creationId xmlns:p14="http://schemas.microsoft.com/office/powerpoint/2010/main" val="1846057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497E1-CAD0-4F22-BAB0-4C1CC43FFF70}"/>
              </a:ext>
            </a:extLst>
          </p:cNvPr>
          <p:cNvSpPr txBox="1">
            <a:spLocks noGrp="1"/>
          </p:cNvSpPr>
          <p:nvPr>
            <p:ph type="title"/>
          </p:nvPr>
        </p:nvSpPr>
        <p:spPr>
          <a:xfrm>
            <a:off x="629838" y="365129"/>
            <a:ext cx="7886700" cy="1325559"/>
          </a:xfrm>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796FCCD4-FA65-4D2A-B3EE-21A26E91258A}"/>
              </a:ext>
            </a:extLst>
          </p:cNvPr>
          <p:cNvSpPr txBox="1">
            <a:spLocks noGrp="1"/>
          </p:cNvSpPr>
          <p:nvPr>
            <p:ph type="body" idx="1"/>
          </p:nvPr>
        </p:nvSpPr>
        <p:spPr>
          <a:xfrm>
            <a:off x="629838" y="1681160"/>
            <a:ext cx="3868341" cy="823910"/>
          </a:xfrm>
        </p:spPr>
        <p:txBody>
          <a:bodyPr anchor="b"/>
          <a:lstStyle>
            <a:lvl1pPr marL="0" indent="0">
              <a:buNone/>
              <a:defRPr sz="2400" b="1"/>
            </a:lvl1pPr>
          </a:lstStyle>
          <a:p>
            <a:pPr lvl="0"/>
            <a:r>
              <a:rPr lang="en-US"/>
              <a:t>Edit Master text styles</a:t>
            </a:r>
          </a:p>
        </p:txBody>
      </p:sp>
      <p:sp>
        <p:nvSpPr>
          <p:cNvPr id="4" name="Content Placeholder 3">
            <a:extLst>
              <a:ext uri="{FF2B5EF4-FFF2-40B4-BE49-F238E27FC236}">
                <a16:creationId xmlns:a16="http://schemas.microsoft.com/office/drawing/2014/main" id="{71813E39-4EA4-4182-A0DD-231D8D7AA926}"/>
              </a:ext>
            </a:extLst>
          </p:cNvPr>
          <p:cNvSpPr txBox="1">
            <a:spLocks noGrp="1"/>
          </p:cNvSpPr>
          <p:nvPr>
            <p:ph idx="2"/>
          </p:nvPr>
        </p:nvSpPr>
        <p:spPr>
          <a:xfrm>
            <a:off x="629838" y="2505071"/>
            <a:ext cx="3868341"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AC57F19-012C-4F06-A53D-2149B193F8D5}"/>
              </a:ext>
            </a:extLst>
          </p:cNvPr>
          <p:cNvSpPr txBox="1">
            <a:spLocks noGrp="1"/>
          </p:cNvSpPr>
          <p:nvPr>
            <p:ph type="body" idx="3"/>
          </p:nvPr>
        </p:nvSpPr>
        <p:spPr>
          <a:xfrm>
            <a:off x="4629149" y="1681160"/>
            <a:ext cx="3887388" cy="823910"/>
          </a:xfrm>
        </p:spPr>
        <p:txBody>
          <a:bodyPr anchor="b"/>
          <a:lstStyle>
            <a:lvl1pPr marL="0" indent="0">
              <a:buNone/>
              <a:defRPr sz="2400" b="1"/>
            </a:lvl1pPr>
          </a:lstStyle>
          <a:p>
            <a:pPr lvl="0"/>
            <a:r>
              <a:rPr lang="en-US"/>
              <a:t>Edit Master text styles</a:t>
            </a:r>
          </a:p>
        </p:txBody>
      </p:sp>
      <p:sp>
        <p:nvSpPr>
          <p:cNvPr id="6" name="Content Placeholder 5">
            <a:extLst>
              <a:ext uri="{FF2B5EF4-FFF2-40B4-BE49-F238E27FC236}">
                <a16:creationId xmlns:a16="http://schemas.microsoft.com/office/drawing/2014/main" id="{6E6F2492-1F5D-4BE5-9BF9-E2FA434E4983}"/>
              </a:ext>
            </a:extLst>
          </p:cNvPr>
          <p:cNvSpPr txBox="1">
            <a:spLocks noGrp="1"/>
          </p:cNvSpPr>
          <p:nvPr>
            <p:ph idx="4"/>
          </p:nvPr>
        </p:nvSpPr>
        <p:spPr>
          <a:xfrm>
            <a:off x="4629149" y="2505071"/>
            <a:ext cx="3887388"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3D47B94C-197D-42A1-9093-AF6009BA318B}" type="datetime1">
              <a:rPr lang="en-US"/>
              <a:pPr>
                <a:defRPr/>
              </a:pPr>
              <a:t>10/22/2024</a:t>
            </a:fld>
            <a:endParaRPr dirty="0"/>
          </a:p>
        </p:txBody>
      </p:sp>
      <p:sp>
        <p:nvSpPr>
          <p:cNvPr id="8"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9"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397BE5DC-BB5F-4576-A280-C22EF26535A1}" type="slidenum">
              <a:rPr/>
              <a:pPr>
                <a:defRPr/>
              </a:pPr>
              <a:t>‹#›</a:t>
            </a:fld>
            <a:endParaRPr dirty="0"/>
          </a:p>
        </p:txBody>
      </p:sp>
    </p:spTree>
    <p:extLst>
      <p:ext uri="{BB962C8B-B14F-4D97-AF65-F5344CB8AC3E}">
        <p14:creationId xmlns:p14="http://schemas.microsoft.com/office/powerpoint/2010/main" val="2708739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1F830-5E9A-4BF8-A331-FCDEBD0B0485}"/>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FE480D84-0A77-4850-BFC0-A2AD54AA0C06}" type="datetime1">
              <a:rPr lang="en-US"/>
              <a:pPr>
                <a:defRPr/>
              </a:pPr>
              <a:t>10/22/2024</a:t>
            </a:fld>
            <a:endParaRPr dirty="0"/>
          </a:p>
        </p:txBody>
      </p:sp>
      <p:sp>
        <p:nvSpPr>
          <p:cNvPr id="4"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5"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60894750-1E72-483B-B85E-7EF864735AE2}" type="slidenum">
              <a:rPr/>
              <a:pPr>
                <a:defRPr/>
              </a:pPr>
              <a:t>‹#›</a:t>
            </a:fld>
            <a:endParaRPr dirty="0"/>
          </a:p>
        </p:txBody>
      </p:sp>
    </p:spTree>
    <p:extLst>
      <p:ext uri="{BB962C8B-B14F-4D97-AF65-F5344CB8AC3E}">
        <p14:creationId xmlns:p14="http://schemas.microsoft.com/office/powerpoint/2010/main" val="3176903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924109BE-13D4-4C86-9D2E-4D88197D7375}" type="datetime1">
              <a:rPr lang="en-US"/>
              <a:pPr>
                <a:defRPr/>
              </a:pPr>
              <a:t>10/22/2024</a:t>
            </a:fld>
            <a:endParaRPr dirty="0"/>
          </a:p>
        </p:txBody>
      </p:sp>
      <p:sp>
        <p:nvSpPr>
          <p:cNvPr id="3"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4"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D322EED5-EAEE-4043-904F-BB8502EF99A8}" type="slidenum">
              <a:rPr/>
              <a:pPr>
                <a:defRPr/>
              </a:pPr>
              <a:t>‹#›</a:t>
            </a:fld>
            <a:endParaRPr dirty="0"/>
          </a:p>
        </p:txBody>
      </p:sp>
    </p:spTree>
    <p:extLst>
      <p:ext uri="{BB962C8B-B14F-4D97-AF65-F5344CB8AC3E}">
        <p14:creationId xmlns:p14="http://schemas.microsoft.com/office/powerpoint/2010/main" val="1607440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2E804-DB8E-49DF-A4B0-A4F5135184A5}"/>
              </a:ext>
            </a:extLst>
          </p:cNvPr>
          <p:cNvSpPr txBox="1">
            <a:spLocks noGrp="1"/>
          </p:cNvSpPr>
          <p:nvPr>
            <p:ph type="title"/>
          </p:nvPr>
        </p:nvSpPr>
        <p:spPr>
          <a:xfrm>
            <a:off x="629838" y="457200"/>
            <a:ext cx="2949177" cy="1600200"/>
          </a:xfrm>
        </p:spPr>
        <p:txBody>
          <a:bodyPr anchor="b"/>
          <a:lstStyle>
            <a:lvl1pPr>
              <a:defRPr sz="3200"/>
            </a:lvl1pPr>
          </a:lstStyle>
          <a:p>
            <a:pPr lvl="0"/>
            <a:r>
              <a:rPr lang="en-US"/>
              <a:t>Click to edit Master title style</a:t>
            </a:r>
          </a:p>
        </p:txBody>
      </p:sp>
      <p:sp>
        <p:nvSpPr>
          <p:cNvPr id="3" name="Content Placeholder 2">
            <a:extLst>
              <a:ext uri="{FF2B5EF4-FFF2-40B4-BE49-F238E27FC236}">
                <a16:creationId xmlns:a16="http://schemas.microsoft.com/office/drawing/2014/main" id="{7264A997-2F63-475F-8249-A4CEEB5A54D6}"/>
              </a:ext>
            </a:extLst>
          </p:cNvPr>
          <p:cNvSpPr txBox="1">
            <a:spLocks noGrp="1"/>
          </p:cNvSpPr>
          <p:nvPr>
            <p:ph idx="1"/>
          </p:nvPr>
        </p:nvSpPr>
        <p:spPr>
          <a:xfrm>
            <a:off x="3887388" y="987423"/>
            <a:ext cx="4629149" cy="4873623"/>
          </a:xfrm>
        </p:spPr>
        <p:txBody>
          <a:bodyPr/>
          <a:lstStyle>
            <a:lvl1pPr>
              <a:defRPr sz="3200"/>
            </a:lvl1pPr>
            <a:lvl2pPr>
              <a:defRPr sz="2800"/>
            </a:lvl2pPr>
            <a:lvl3pPr>
              <a:defRPr sz="24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7F98B6E-B092-4254-A438-889FAC9CFE11}"/>
              </a:ext>
            </a:extLst>
          </p:cNvPr>
          <p:cNvSpPr txBox="1">
            <a:spLocks noGrp="1"/>
          </p:cNvSpPr>
          <p:nvPr>
            <p:ph type="body" idx="2"/>
          </p:nvPr>
        </p:nvSpPr>
        <p:spPr>
          <a:xfrm>
            <a:off x="629838" y="2057400"/>
            <a:ext cx="2949177" cy="3811584"/>
          </a:xfrm>
        </p:spPr>
        <p:txBody>
          <a:bodyPr/>
          <a:lstStyle>
            <a:lvl1pPr marL="0" indent="0">
              <a:buNone/>
              <a:defRPr sz="1600"/>
            </a:lvl1pPr>
          </a:lstStyle>
          <a:p>
            <a:pPr lvl="0"/>
            <a:r>
              <a:rPr lang="en-US"/>
              <a:t>Edit Master text styles</a:t>
            </a:r>
          </a:p>
        </p:txBody>
      </p:sp>
      <p:sp>
        <p:nvSpPr>
          <p:cNvPr id="5"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87ADF6CF-0AF1-413F-9609-49D0099D3AD5}" type="datetime1">
              <a:rPr lang="en-US"/>
              <a:pPr>
                <a:defRPr/>
              </a:pPr>
              <a:t>10/22/2024</a:t>
            </a:fld>
            <a:endParaRPr dirty="0"/>
          </a:p>
        </p:txBody>
      </p:sp>
      <p:sp>
        <p:nvSpPr>
          <p:cNvPr id="6"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7"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07D80D2C-AC70-457B-AA19-30EF97D5FDB8}" type="slidenum">
              <a:rPr/>
              <a:pPr>
                <a:defRPr/>
              </a:pPr>
              <a:t>‹#›</a:t>
            </a:fld>
            <a:endParaRPr dirty="0"/>
          </a:p>
        </p:txBody>
      </p:sp>
    </p:spTree>
    <p:extLst>
      <p:ext uri="{BB962C8B-B14F-4D97-AF65-F5344CB8AC3E}">
        <p14:creationId xmlns:p14="http://schemas.microsoft.com/office/powerpoint/2010/main" val="2558196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A19A7-5196-4ECC-B23A-08CF5474FEC1}"/>
              </a:ext>
            </a:extLst>
          </p:cNvPr>
          <p:cNvSpPr txBox="1">
            <a:spLocks noGrp="1"/>
          </p:cNvSpPr>
          <p:nvPr>
            <p:ph type="title"/>
          </p:nvPr>
        </p:nvSpPr>
        <p:spPr>
          <a:xfrm>
            <a:off x="629838" y="457200"/>
            <a:ext cx="2949177" cy="1600200"/>
          </a:xfrm>
        </p:spPr>
        <p:txBody>
          <a:bodyPr anchor="b"/>
          <a:lstStyle>
            <a:lvl1pPr>
              <a:defRPr sz="3200"/>
            </a:lvl1pPr>
          </a:lstStyle>
          <a:p>
            <a:pPr lvl="0"/>
            <a:r>
              <a:rPr lang="en-US"/>
              <a:t>Click to edit Master title style</a:t>
            </a:r>
          </a:p>
        </p:txBody>
      </p:sp>
      <p:sp>
        <p:nvSpPr>
          <p:cNvPr id="3" name="Picture Placeholder 2">
            <a:extLst>
              <a:ext uri="{FF2B5EF4-FFF2-40B4-BE49-F238E27FC236}">
                <a16:creationId xmlns:a16="http://schemas.microsoft.com/office/drawing/2014/main" id="{3214ADBE-5C65-497B-AF1D-9CE0E59F4757}"/>
              </a:ext>
            </a:extLst>
          </p:cNvPr>
          <p:cNvSpPr txBox="1">
            <a:spLocks noGrp="1"/>
          </p:cNvSpPr>
          <p:nvPr>
            <p:ph type="pic" idx="1"/>
          </p:nvPr>
        </p:nvSpPr>
        <p:spPr>
          <a:xfrm>
            <a:off x="3887388" y="987423"/>
            <a:ext cx="4629149" cy="4873623"/>
          </a:xfrm>
        </p:spPr>
        <p:txBody>
          <a:bodyPr>
            <a:normAutofit/>
          </a:bodyPr>
          <a:lstStyle>
            <a:lvl1pPr marL="0" indent="0">
              <a:buNone/>
              <a:defRPr sz="3200"/>
            </a:lvl1pPr>
          </a:lstStyle>
          <a:p>
            <a:pPr lvl="0"/>
            <a:r>
              <a:rPr lang="en-US" noProof="0" dirty="0"/>
              <a:t>Click icon to add picture</a:t>
            </a:r>
          </a:p>
        </p:txBody>
      </p:sp>
      <p:sp>
        <p:nvSpPr>
          <p:cNvPr id="4" name="Text Placeholder 3">
            <a:extLst>
              <a:ext uri="{FF2B5EF4-FFF2-40B4-BE49-F238E27FC236}">
                <a16:creationId xmlns:a16="http://schemas.microsoft.com/office/drawing/2014/main" id="{C5FE2982-8307-4ED6-BACA-AD4891D515CB}"/>
              </a:ext>
            </a:extLst>
          </p:cNvPr>
          <p:cNvSpPr txBox="1">
            <a:spLocks noGrp="1"/>
          </p:cNvSpPr>
          <p:nvPr>
            <p:ph type="body" idx="2"/>
          </p:nvPr>
        </p:nvSpPr>
        <p:spPr>
          <a:xfrm>
            <a:off x="629838" y="2057400"/>
            <a:ext cx="2949177" cy="3811584"/>
          </a:xfrm>
        </p:spPr>
        <p:txBody>
          <a:bodyPr/>
          <a:lstStyle>
            <a:lvl1pPr marL="0" indent="0">
              <a:buNone/>
              <a:defRPr sz="1600"/>
            </a:lvl1pPr>
          </a:lstStyle>
          <a:p>
            <a:pPr lvl="0"/>
            <a:r>
              <a:rPr lang="en-US"/>
              <a:t>Edit Master text styles</a:t>
            </a:r>
          </a:p>
        </p:txBody>
      </p:sp>
      <p:sp>
        <p:nvSpPr>
          <p:cNvPr id="5"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3D4654C4-1861-426B-B44D-B9EE61F20820}" type="datetime1">
              <a:rPr lang="en-US"/>
              <a:pPr>
                <a:defRPr/>
              </a:pPr>
              <a:t>10/22/2024</a:t>
            </a:fld>
            <a:endParaRPr dirty="0"/>
          </a:p>
        </p:txBody>
      </p:sp>
      <p:sp>
        <p:nvSpPr>
          <p:cNvPr id="6"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7"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F8A94EE3-D8F1-45B6-988E-FC734E1E0670}" type="slidenum">
              <a:rPr/>
              <a:pPr>
                <a:defRPr/>
              </a:pPr>
              <a:t>‹#›</a:t>
            </a:fld>
            <a:endParaRPr dirty="0"/>
          </a:p>
        </p:txBody>
      </p:sp>
    </p:spTree>
    <p:extLst>
      <p:ext uri="{BB962C8B-B14F-4D97-AF65-F5344CB8AC3E}">
        <p14:creationId xmlns:p14="http://schemas.microsoft.com/office/powerpoint/2010/main" val="2635021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36000-3108-4B1B-8CEE-1B65CA7F7925}"/>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A8AE2F34-0A7C-41E7-B3D5-2006109A367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3112A455-2832-4F05-8EF4-C32EC4AA6D0E}" type="datetime1">
              <a:rPr lang="en-US"/>
              <a:pPr>
                <a:defRPr/>
              </a:pPr>
              <a:t>10/22/2024</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B98D4C0D-A835-40A8-96CC-4A126A1CDC6F}" type="slidenum">
              <a:rPr/>
              <a:pPr>
                <a:defRPr/>
              </a:pPr>
              <a:t>‹#›</a:t>
            </a:fld>
            <a:endParaRPr dirty="0"/>
          </a:p>
        </p:txBody>
      </p:sp>
    </p:spTree>
    <p:extLst>
      <p:ext uri="{BB962C8B-B14F-4D97-AF65-F5344CB8AC3E}">
        <p14:creationId xmlns:p14="http://schemas.microsoft.com/office/powerpoint/2010/main" val="2123084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6CFB6D-D295-4979-BC72-99D32BDBB9D4}"/>
              </a:ext>
            </a:extLst>
          </p:cNvPr>
          <p:cNvSpPr txBox="1">
            <a:spLocks noGrp="1"/>
          </p:cNvSpPr>
          <p:nvPr>
            <p:ph type="title" orient="vert"/>
          </p:nvPr>
        </p:nvSpPr>
        <p:spPr>
          <a:xfrm>
            <a:off x="6543675" y="365129"/>
            <a:ext cx="1971674" cy="5811834"/>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271EBC13-9AB6-42B2-A47F-D2B7CC136E6F}"/>
              </a:ext>
            </a:extLst>
          </p:cNvPr>
          <p:cNvSpPr txBox="1">
            <a:spLocks noGrp="1"/>
          </p:cNvSpPr>
          <p:nvPr>
            <p:ph type="body" orient="vert" idx="1"/>
          </p:nvPr>
        </p:nvSpPr>
        <p:spPr>
          <a:xfrm>
            <a:off x="628650" y="365129"/>
            <a:ext cx="5800725" cy="5811834"/>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10"/>
          </p:nvPr>
        </p:nvSpPr>
        <p:spPr>
          <a:ln/>
        </p:spPr>
        <p:txBody>
          <a:bodyPr/>
          <a:lstStyle>
            <a:lvl1pPr>
              <a:defRPr/>
            </a:lvl1pPr>
          </a:lstStyle>
          <a:p>
            <a:pPr>
              <a:defRPr/>
            </a:pPr>
            <a:fld id="{D17AF9D7-699F-41F1-8989-1FE7C6945569}" type="datetime1">
              <a:rPr lang="en-US"/>
              <a:pPr>
                <a:defRPr/>
              </a:pPr>
              <a:t>10/22/2024</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11"/>
          </p:nvPr>
        </p:nvSpPr>
        <p:spPr>
          <a:ln/>
        </p:spPr>
        <p:txBody>
          <a:bodyPr/>
          <a:lstStyle>
            <a:lvl1pPr>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12"/>
          </p:nvPr>
        </p:nvSpPr>
        <p:spPr>
          <a:ln/>
        </p:spPr>
        <p:txBody>
          <a:bodyPr/>
          <a:lstStyle>
            <a:lvl1pPr>
              <a:defRPr/>
            </a:lvl1pPr>
          </a:lstStyle>
          <a:p>
            <a:pPr>
              <a:defRPr/>
            </a:pPr>
            <a:fld id="{C8D1DC11-8A6D-4756-904A-5F7A5F58BBC2}" type="slidenum">
              <a:rPr/>
              <a:pPr>
                <a:defRPr/>
              </a:pPr>
              <a:t>‹#›</a:t>
            </a:fld>
            <a:endParaRPr dirty="0"/>
          </a:p>
        </p:txBody>
      </p:sp>
    </p:spTree>
    <p:extLst>
      <p:ext uri="{BB962C8B-B14F-4D97-AF65-F5344CB8AC3E}">
        <p14:creationId xmlns:p14="http://schemas.microsoft.com/office/powerpoint/2010/main" val="41591221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Title Slide">
    <p:bg>
      <p:bgPr>
        <a:solidFill>
          <a:srgbClr val="7FC184"/>
        </a:solidFill>
        <a:effectLst/>
      </p:bgPr>
    </p:bg>
    <p:spTree>
      <p:nvGrpSpPr>
        <p:cNvPr id="1" name=""/>
        <p:cNvGrpSpPr/>
        <p:nvPr/>
      </p:nvGrpSpPr>
      <p:grpSpPr>
        <a:xfrm>
          <a:off x="0" y="0"/>
          <a:ext cx="0" cy="0"/>
          <a:chOff x="0" y="0"/>
          <a:chExt cx="0" cy="0"/>
        </a:xfrm>
      </p:grpSpPr>
      <p:pic>
        <p:nvPicPr>
          <p:cNvPr id="2" name="Picture 1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259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4">
            <a:extLst>
              <a:ext uri="{FF2B5EF4-FFF2-40B4-BE49-F238E27FC236}">
                <a16:creationId xmlns:a16="http://schemas.microsoft.com/office/drawing/2014/main" id="{159F8D7E-4EAB-4EA4-8CD2-39E759D9D98A}"/>
              </a:ext>
            </a:extLst>
          </p:cNvPr>
          <p:cNvSpPr txBox="1">
            <a:spLocks noGrp="1"/>
          </p:cNvSpPr>
          <p:nvPr>
            <p:ph type="ftr" sz="quarter" idx="10"/>
          </p:nvPr>
        </p:nvSpPr>
        <p:spPr/>
        <p:txBody>
          <a:bodyPr/>
          <a:lstStyle>
            <a:lvl1pPr>
              <a:defRPr dirty="0"/>
            </a:lvl1pPr>
          </a:lstStyle>
          <a:p>
            <a:pPr>
              <a:defRPr/>
            </a:pPr>
            <a:endParaRPr dirty="0"/>
          </a:p>
        </p:txBody>
      </p:sp>
      <p:sp>
        <p:nvSpPr>
          <p:cNvPr id="4" name="Slide Number Placeholder 5">
            <a:extLst>
              <a:ext uri="{FF2B5EF4-FFF2-40B4-BE49-F238E27FC236}">
                <a16:creationId xmlns:a16="http://schemas.microsoft.com/office/drawing/2014/main" id="{6A6C658B-A3BB-419D-8C73-010AD3AE97D1}"/>
              </a:ext>
            </a:extLst>
          </p:cNvPr>
          <p:cNvSpPr txBox="1">
            <a:spLocks noGrp="1"/>
          </p:cNvSpPr>
          <p:nvPr>
            <p:ph type="sldNum" sz="quarter" idx="11"/>
          </p:nvPr>
        </p:nvSpPr>
        <p:spPr/>
        <p:txBody>
          <a:bodyPr/>
          <a:lstStyle>
            <a:lvl1pPr>
              <a:defRPr/>
            </a:lvl1pPr>
          </a:lstStyle>
          <a:p>
            <a:pPr>
              <a:defRPr/>
            </a:pPr>
            <a:fld id="{8212AC60-3C3E-4EDA-AC15-3D5C9992291F}" type="slidenum">
              <a:rPr/>
              <a:pPr>
                <a:defRPr/>
              </a:pPr>
              <a:t>‹#›</a:t>
            </a:fld>
            <a:endParaRPr dirty="0"/>
          </a:p>
        </p:txBody>
      </p:sp>
    </p:spTree>
    <p:extLst>
      <p:ext uri="{BB962C8B-B14F-4D97-AF65-F5344CB8AC3E}">
        <p14:creationId xmlns:p14="http://schemas.microsoft.com/office/powerpoint/2010/main" val="26324356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_Two Content">
    <p:spTree>
      <p:nvGrpSpPr>
        <p:cNvPr id="1" name=""/>
        <p:cNvGrpSpPr/>
        <p:nvPr/>
      </p:nvGrpSpPr>
      <p:grpSpPr>
        <a:xfrm>
          <a:off x="0" y="0"/>
          <a:ext cx="0" cy="0"/>
          <a:chOff x="0" y="0"/>
          <a:chExt cx="0" cy="0"/>
        </a:xfrm>
      </p:grpSpPr>
      <p:pic>
        <p:nvPicPr>
          <p:cNvPr id="2" name="Picture 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896225" y="5349875"/>
            <a:ext cx="1238250" cy="151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5">
            <a:extLst>
              <a:ext uri="{FF2B5EF4-FFF2-40B4-BE49-F238E27FC236}">
                <a16:creationId xmlns:a16="http://schemas.microsoft.com/office/drawing/2014/main" id="{E6587015-4307-434D-8B4D-BB7FE2DED83A}"/>
              </a:ext>
            </a:extLst>
          </p:cNvPr>
          <p:cNvSpPr txBox="1">
            <a:spLocks noGrp="1"/>
          </p:cNvSpPr>
          <p:nvPr>
            <p:ph type="ftr" sz="quarter" idx="10"/>
          </p:nvPr>
        </p:nvSpPr>
        <p:spPr/>
        <p:txBody>
          <a:bodyPr/>
          <a:lstStyle>
            <a:lvl1pPr>
              <a:defRPr dirty="0">
                <a:latin typeface="Century Gothic" pitchFamily="34"/>
              </a:defRPr>
            </a:lvl1pPr>
          </a:lstStyle>
          <a:p>
            <a:pPr>
              <a:defRPr/>
            </a:pPr>
            <a:r>
              <a:rPr dirty="0"/>
              <a:t>© Focus Education UK Ltd. </a:t>
            </a:r>
          </a:p>
        </p:txBody>
      </p:sp>
      <p:sp>
        <p:nvSpPr>
          <p:cNvPr id="4" name="Slide Number Placeholder 6">
            <a:extLst>
              <a:ext uri="{FF2B5EF4-FFF2-40B4-BE49-F238E27FC236}">
                <a16:creationId xmlns:a16="http://schemas.microsoft.com/office/drawing/2014/main" id="{24BECD27-CFA7-4081-9BC2-775C3251B713}"/>
              </a:ext>
            </a:extLst>
          </p:cNvPr>
          <p:cNvSpPr txBox="1">
            <a:spLocks noGrp="1"/>
          </p:cNvSpPr>
          <p:nvPr>
            <p:ph type="sldNum" sz="quarter" idx="11"/>
          </p:nvPr>
        </p:nvSpPr>
        <p:spPr/>
        <p:txBody>
          <a:bodyPr/>
          <a:lstStyle>
            <a:lvl1pPr>
              <a:defRPr>
                <a:latin typeface="Century Gothic" pitchFamily="34"/>
              </a:defRPr>
            </a:lvl1pPr>
          </a:lstStyle>
          <a:p>
            <a:pPr>
              <a:defRPr/>
            </a:pPr>
            <a:fld id="{6A00AAFA-506C-499C-A243-6F693D322119}" type="slidenum">
              <a:rPr/>
              <a:pPr>
                <a:defRPr/>
              </a:pPr>
              <a:t>‹#›</a:t>
            </a:fld>
            <a:endParaRPr dirty="0"/>
          </a:p>
        </p:txBody>
      </p:sp>
    </p:spTree>
    <p:extLst>
      <p:ext uri="{BB962C8B-B14F-4D97-AF65-F5344CB8AC3E}">
        <p14:creationId xmlns:p14="http://schemas.microsoft.com/office/powerpoint/2010/main" val="1734924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Title Placeholder 1"/>
          <p:cNvSpPr txBox="1">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txBox="1">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4" name="Date Placeholder 3">
            <a:extLst>
              <a:ext uri="{FF2B5EF4-FFF2-40B4-BE49-F238E27FC236}">
                <a16:creationId xmlns:a16="http://schemas.microsoft.com/office/drawing/2014/main" id="{DBDEC330-27E2-46B1-9827-CD9F9C651B16}"/>
              </a:ext>
            </a:extLst>
          </p:cNvPr>
          <p:cNvSpPr txBox="1">
            <a:spLocks noGrp="1"/>
          </p:cNvSpPr>
          <p:nvPr>
            <p:ph type="dt" sz="half" idx="2"/>
          </p:nvPr>
        </p:nvSpPr>
        <p:spPr>
          <a:xfrm>
            <a:off x="6286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DBF6B4FE-C7F2-4994-BB12-BB4D517A2EB5}" type="datetime1">
              <a:rPr lang="en-US"/>
              <a:pPr>
                <a:defRPr/>
              </a:pPr>
              <a:t>10/22/2024</a:t>
            </a:fld>
            <a:endParaRPr dirty="0"/>
          </a:p>
        </p:txBody>
      </p:sp>
      <p:sp>
        <p:nvSpPr>
          <p:cNvPr id="5" name="Footer Placeholder 4">
            <a:extLst>
              <a:ext uri="{FF2B5EF4-FFF2-40B4-BE49-F238E27FC236}">
                <a16:creationId xmlns:a16="http://schemas.microsoft.com/office/drawing/2014/main" id="{FD69DEFD-2C00-4CCB-AFB8-ED346B351970}"/>
              </a:ext>
            </a:extLst>
          </p:cNvPr>
          <p:cNvSpPr txBox="1">
            <a:spLocks noGrp="1"/>
          </p:cNvSpPr>
          <p:nvPr>
            <p:ph type="ftr" sz="quarter" idx="3"/>
          </p:nvPr>
        </p:nvSpPr>
        <p:spPr>
          <a:xfrm>
            <a:off x="3028950" y="6356350"/>
            <a:ext cx="3086100" cy="365125"/>
          </a:xfrm>
          <a:prstGeom prst="rect">
            <a:avLst/>
          </a:prstGeom>
          <a:noFill/>
          <a:ln>
            <a:noFill/>
          </a:ln>
        </p:spPr>
        <p:txBody>
          <a:bodyPr vert="horz" wrap="square" lIns="91440" tIns="45720" rIns="91440" bIns="45720" anchor="ctr" anchorCtr="1" compatLnSpc="1">
            <a:noAutofit/>
          </a:bodyPr>
          <a:lstStyle>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dirty="0">
                <a:solidFill>
                  <a:srgbClr val="898989"/>
                </a:solidFill>
                <a:uFillTx/>
                <a:latin typeface="Calibri"/>
              </a:defRPr>
            </a:lvl1pPr>
          </a:lstStyle>
          <a:p>
            <a:pPr>
              <a:defRPr/>
            </a:pPr>
            <a:endParaRPr dirty="0"/>
          </a:p>
        </p:txBody>
      </p:sp>
      <p:sp>
        <p:nvSpPr>
          <p:cNvPr id="6" name="Slide Number Placeholder 5">
            <a:extLst>
              <a:ext uri="{FF2B5EF4-FFF2-40B4-BE49-F238E27FC236}">
                <a16:creationId xmlns:a16="http://schemas.microsoft.com/office/drawing/2014/main" id="{77025B06-3062-48BD-964D-5FDD62D45AA8}"/>
              </a:ext>
            </a:extLst>
          </p:cNvPr>
          <p:cNvSpPr txBox="1">
            <a:spLocks noGrp="1"/>
          </p:cNvSpPr>
          <p:nvPr>
            <p:ph type="sldNum" sz="quarter" idx="4"/>
          </p:nvPr>
        </p:nvSpPr>
        <p:spPr>
          <a:xfrm>
            <a:off x="64579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B7C61D16-7583-49FC-AC4F-CB1111FE15BC}" type="slidenum">
              <a:rPr/>
              <a:pPr>
                <a:defRPr/>
              </a:pPr>
              <a:t>‹#›</a:t>
            </a:fld>
            <a:endParaRPr dirty="0"/>
          </a:p>
        </p:txBody>
      </p:sp>
    </p:spTree>
  </p:cSld>
  <p:clrMap bg1="lt1" tx1="dk1" bg2="lt2" tx2="dk2" accent1="accent1" accent2="accent2" accent3="accent3" accent4="accent4" accent5="accent5" accent6="accent6" hlink="hlink" folHlink="folHlink"/>
  <p:sldLayoutIdLst>
    <p:sldLayoutId id="2147484039" r:id="rId1"/>
    <p:sldLayoutId id="2147484040" r:id="rId2"/>
    <p:sldLayoutId id="2147484041" r:id="rId3"/>
    <p:sldLayoutId id="2147484042" r:id="rId4"/>
    <p:sldLayoutId id="2147484043" r:id="rId5"/>
    <p:sldLayoutId id="2147484044" r:id="rId6"/>
    <p:sldLayoutId id="2147484045" r:id="rId7"/>
    <p:sldLayoutId id="2147484046" r:id="rId8"/>
    <p:sldLayoutId id="2147484047" r:id="rId9"/>
    <p:sldLayoutId id="2147484048" r:id="rId10"/>
    <p:sldLayoutId id="2147484049" r:id="rId11"/>
    <p:sldLayoutId id="2147484050" r:id="rId12"/>
    <p:sldLayoutId id="2147484051" r:id="rId13"/>
  </p:sldLayoutIdLst>
  <p:transition spd="slow"/>
  <p:txStyles>
    <p:titleStyle>
      <a:lvl1pPr algn="l" rtl="0" eaLnBrk="0" fontAlgn="base" hangingPunct="0">
        <a:lnSpc>
          <a:spcPct val="90000"/>
        </a:lnSpc>
        <a:spcBef>
          <a:spcPct val="0"/>
        </a:spcBef>
        <a:spcAft>
          <a:spcPct val="0"/>
        </a:spcAft>
        <a:defRPr lang="en-US" sz="4400" kern="1200">
          <a:solidFill>
            <a:srgbClr val="000000"/>
          </a:solidFill>
          <a:latin typeface="Calibri Light"/>
        </a:defRPr>
      </a:lvl1pPr>
      <a:lvl2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SzPct val="100000"/>
        <a:buFont typeface="Arial" panose="020B0604020202020204" pitchFamily="34" charset="0"/>
        <a:buChar char="•"/>
        <a:defRPr lang="en-US" sz="2800" kern="1200">
          <a:solidFill>
            <a:srgbClr val="000000"/>
          </a:solidFill>
          <a:latin typeface="Calibri"/>
        </a:defRPr>
      </a:lvl1pPr>
      <a:lvl2pPr marL="685800" lvl="1" indent="-228600" algn="l" rtl="0" eaLnBrk="0" fontAlgn="base" hangingPunct="0">
        <a:lnSpc>
          <a:spcPct val="90000"/>
        </a:lnSpc>
        <a:spcBef>
          <a:spcPts val="500"/>
        </a:spcBef>
        <a:spcAft>
          <a:spcPct val="0"/>
        </a:spcAft>
        <a:buSzPct val="100000"/>
        <a:buFont typeface="Arial" panose="020B0604020202020204" pitchFamily="34" charset="0"/>
        <a:buChar char="•"/>
        <a:defRPr lang="en-US" sz="2400" kern="1200">
          <a:solidFill>
            <a:srgbClr val="000000"/>
          </a:solidFill>
          <a:latin typeface="Calibri"/>
        </a:defRPr>
      </a:lvl2pPr>
      <a:lvl3pPr marL="1143000" lvl="2" indent="-228600" algn="l" rtl="0" eaLnBrk="0" fontAlgn="base" hangingPunct="0">
        <a:lnSpc>
          <a:spcPct val="90000"/>
        </a:lnSpc>
        <a:spcBef>
          <a:spcPts val="500"/>
        </a:spcBef>
        <a:spcAft>
          <a:spcPct val="0"/>
        </a:spcAft>
        <a:buSzPct val="100000"/>
        <a:buFont typeface="Arial" panose="020B0604020202020204" pitchFamily="34" charset="0"/>
        <a:buChar char="•"/>
        <a:defRPr lang="en-US" sz="2000" kern="1200">
          <a:solidFill>
            <a:srgbClr val="000000"/>
          </a:solidFill>
          <a:latin typeface="Calibri"/>
        </a:defRPr>
      </a:lvl3pPr>
      <a:lvl4pPr marL="1600200" lvl="3"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4pPr>
      <a:lvl5pPr marL="2057400" lvl="4"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txBox="1">
            <a:spLocks noGrp="1" noChangeArrowheads="1"/>
          </p:cNvSpPr>
          <p:nvPr>
            <p:ph type="title"/>
          </p:nvPr>
        </p:nvSpPr>
        <p:spPr>
          <a:xfrm>
            <a:off x="608339" y="169777"/>
            <a:ext cx="7886700" cy="492125"/>
          </a:xfrm>
        </p:spPr>
        <p:txBody>
          <a:bodyPr anchorCtr="1"/>
          <a:lstStyle/>
          <a:p>
            <a:pPr algn="ctr" eaLnBrk="1" hangingPunct="1"/>
            <a:r>
              <a:rPr lang="en-GB" altLang="en-US" sz="1800" b="1" dirty="0" smtClean="0">
                <a:solidFill>
                  <a:srgbClr val="7C5DA3"/>
                </a:solidFill>
                <a:latin typeface="Century Gothic" panose="020B0502020202020204" pitchFamily="34" charset="0"/>
              </a:rPr>
              <a:t>                   </a:t>
            </a:r>
            <a:br>
              <a:rPr lang="en-GB" altLang="en-US" sz="1800" b="1" dirty="0" smtClean="0">
                <a:solidFill>
                  <a:srgbClr val="7C5DA3"/>
                </a:solidFill>
                <a:latin typeface="Century Gothic" panose="020B0502020202020204" pitchFamily="34" charset="0"/>
              </a:rPr>
            </a:br>
            <a:r>
              <a:rPr lang="en-GB" altLang="en-US" sz="1800" b="1" dirty="0">
                <a:solidFill>
                  <a:srgbClr val="7C5DA3"/>
                </a:solidFill>
                <a:latin typeface="Century Gothic" panose="020B0502020202020204" pitchFamily="34" charset="0"/>
              </a:rPr>
              <a:t> </a:t>
            </a:r>
            <a:r>
              <a:rPr lang="en-GB" altLang="en-US" sz="1800" b="1" dirty="0" smtClean="0">
                <a:solidFill>
                  <a:srgbClr val="7C5DA3"/>
                </a:solidFill>
                <a:latin typeface="Century Gothic" panose="020B0502020202020204" pitchFamily="34" charset="0"/>
              </a:rPr>
              <a:t>                   </a:t>
            </a:r>
            <a:r>
              <a:rPr lang="en-GB" altLang="en-US" sz="2000" b="1" dirty="0" smtClean="0">
                <a:solidFill>
                  <a:srgbClr val="7C5DA3"/>
                </a:solidFill>
                <a:latin typeface="Century Gothic" panose="020B0502020202020204" pitchFamily="34" charset="0"/>
              </a:rPr>
              <a:t>Emmeline</a:t>
            </a:r>
            <a:br>
              <a:rPr lang="en-GB" altLang="en-US" sz="2000" b="1" dirty="0" smtClean="0">
                <a:solidFill>
                  <a:srgbClr val="7C5DA3"/>
                </a:solidFill>
                <a:latin typeface="Century Gothic" panose="020B0502020202020204" pitchFamily="34" charset="0"/>
              </a:rPr>
            </a:br>
            <a:r>
              <a:rPr lang="en-GB" altLang="en-US" sz="2000" b="1" dirty="0">
                <a:solidFill>
                  <a:srgbClr val="7C5DA3"/>
                </a:solidFill>
                <a:latin typeface="Century Gothic" panose="020B0502020202020204" pitchFamily="34" charset="0"/>
              </a:rPr>
              <a:t> </a:t>
            </a:r>
            <a:r>
              <a:rPr lang="en-GB" altLang="en-US" sz="2000" b="1" dirty="0" smtClean="0">
                <a:solidFill>
                  <a:srgbClr val="7C5DA3"/>
                </a:solidFill>
                <a:latin typeface="Century Gothic" panose="020B0502020202020204" pitchFamily="34" charset="0"/>
              </a:rPr>
              <a:t>                Pankhurst</a:t>
            </a:r>
            <a:br>
              <a:rPr lang="en-GB" altLang="en-US" sz="2000" b="1" dirty="0" smtClean="0">
                <a:solidFill>
                  <a:srgbClr val="7C5DA3"/>
                </a:solidFill>
                <a:latin typeface="Century Gothic" panose="020B0502020202020204" pitchFamily="34" charset="0"/>
              </a:rPr>
            </a:br>
            <a:r>
              <a:rPr lang="en-GB" altLang="en-US" sz="2000" b="1" dirty="0" smtClean="0">
                <a:solidFill>
                  <a:srgbClr val="7C5DA3"/>
                </a:solidFill>
                <a:latin typeface="Century Gothic" panose="020B0502020202020204" pitchFamily="34" charset="0"/>
              </a:rPr>
              <a:t>                         KS2 Knowledge Mat</a:t>
            </a:r>
            <a:endParaRPr lang="en-GB" altLang="en-US" sz="2000" b="1" dirty="0">
              <a:solidFill>
                <a:srgbClr val="7C5DA3"/>
              </a:solidFill>
              <a:latin typeface="Century Gothic" panose="020B0502020202020204" pitchFamily="34" charset="0"/>
            </a:endParaRPr>
          </a:p>
        </p:txBody>
      </p:sp>
      <p:graphicFrame>
        <p:nvGraphicFramePr>
          <p:cNvPr id="3" name="Content Placeholder 3">
            <a:extLst>
              <a:ext uri="{FF2B5EF4-FFF2-40B4-BE49-F238E27FC236}">
                <a16:creationId xmlns:a16="http://schemas.microsoft.com/office/drawing/2014/main" id="{C3637747-C5B9-4583-8E05-02EAFC898A40}"/>
              </a:ext>
            </a:extLst>
          </p:cNvPr>
          <p:cNvGraphicFramePr>
            <a:graphicFrameLocks noGrp="1"/>
          </p:cNvGraphicFramePr>
          <p:nvPr>
            <p:ph idx="1"/>
            <p:extLst>
              <p:ext uri="{D42A27DB-BD31-4B8C-83A1-F6EECF244321}">
                <p14:modId xmlns:p14="http://schemas.microsoft.com/office/powerpoint/2010/main" val="3896641916"/>
              </p:ext>
            </p:extLst>
          </p:nvPr>
        </p:nvGraphicFramePr>
        <p:xfrm>
          <a:off x="0" y="66427"/>
          <a:ext cx="9144001" cy="6775161"/>
        </p:xfrm>
        <a:graphic>
          <a:graphicData uri="http://schemas.openxmlformats.org/drawingml/2006/table">
            <a:tbl>
              <a:tblPr firstRow="1" bandRow="1">
                <a:effectLst/>
                <a:tableStyleId>{5C22544A-7EE6-4342-B048-85BDC9FD1C3A}</a:tableStyleId>
              </a:tblPr>
              <a:tblGrid>
                <a:gridCol w="1376825">
                  <a:extLst>
                    <a:ext uri="{9D8B030D-6E8A-4147-A177-3AD203B41FA5}">
                      <a16:colId xmlns:a16="http://schemas.microsoft.com/office/drawing/2014/main" val="2856023917"/>
                    </a:ext>
                  </a:extLst>
                </a:gridCol>
                <a:gridCol w="2587295">
                  <a:extLst>
                    <a:ext uri="{9D8B030D-6E8A-4147-A177-3AD203B41FA5}">
                      <a16:colId xmlns:a16="http://schemas.microsoft.com/office/drawing/2014/main" val="3951551185"/>
                    </a:ext>
                  </a:extLst>
                </a:gridCol>
                <a:gridCol w="3003140">
                  <a:extLst>
                    <a:ext uri="{9D8B030D-6E8A-4147-A177-3AD203B41FA5}">
                      <a16:colId xmlns:a16="http://schemas.microsoft.com/office/drawing/2014/main" val="3283858985"/>
                    </a:ext>
                  </a:extLst>
                </a:gridCol>
                <a:gridCol w="2176741">
                  <a:extLst>
                    <a:ext uri="{9D8B030D-6E8A-4147-A177-3AD203B41FA5}">
                      <a16:colId xmlns:a16="http://schemas.microsoft.com/office/drawing/2014/main" val="1262213171"/>
                    </a:ext>
                  </a:extLst>
                </a:gridCol>
              </a:tblGrid>
              <a:tr h="350095">
                <a:tc gridSpan="2">
                  <a:txBody>
                    <a:bodyPr/>
                    <a:lstStyle/>
                    <a:p>
                      <a:pPr lvl="0" algn="ctr"/>
                      <a:r>
                        <a:rPr lang="en-GB" sz="1800" dirty="0">
                          <a:latin typeface="Century Gothic" pitchFamily="34"/>
                        </a:rPr>
                        <a:t>Subject Specific Vocabulary</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tc hMerge="1">
                  <a:txBody>
                    <a:bodyPr/>
                    <a:lstStyle/>
                    <a:p>
                      <a:endParaRPr lang="en-GB"/>
                    </a:p>
                  </a:txBody>
                  <a:tcPr/>
                </a:tc>
                <a:tc rowSpan="4">
                  <a:txBody>
                    <a:bodyPr/>
                    <a:lstStyle/>
                    <a:p>
                      <a:pPr lvl="0"/>
                      <a:r>
                        <a:rPr lang="en-GB" sz="1800" dirty="0" smtClean="0">
                          <a:latin typeface="Century Gothic" pitchFamily="34"/>
                        </a:rPr>
                        <a:t>       </a:t>
                      </a:r>
                      <a:endParaRPr lang="en-GB" sz="1800" dirty="0">
                        <a:latin typeface="Century Gothic" pitchFamily="34"/>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endParaRPr lang="en-GB" sz="1600" dirty="0">
                        <a:latin typeface="Century Gothic" pitchFamily="34"/>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554839317"/>
                  </a:ext>
                </a:extLst>
              </a:tr>
              <a:tr h="350095">
                <a:tc>
                  <a:txBody>
                    <a:bodyPr/>
                    <a:lstStyle/>
                    <a:p>
                      <a:pPr lvl="0"/>
                      <a:r>
                        <a:rPr lang="en-GB" sz="1400" b="1" dirty="0" smtClean="0">
                          <a:solidFill>
                            <a:srgbClr val="7030A0"/>
                          </a:solidFill>
                          <a:latin typeface="Century Gothic" panose="020B0502020202020204" pitchFamily="34" charset="0"/>
                        </a:rPr>
                        <a:t>biased</a:t>
                      </a:r>
                      <a:endParaRPr lang="en-GB" sz="1400" b="1" dirty="0">
                        <a:solidFill>
                          <a:srgbClr val="7030A0"/>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smtClean="0">
                          <a:solidFill>
                            <a:schemeClr val="tx1"/>
                          </a:solidFill>
                          <a:effectLst/>
                          <a:latin typeface="Century Gothic" panose="020B0502020202020204" pitchFamily="34" charset="0"/>
                          <a:ea typeface="+mn-ea"/>
                          <a:cs typeface="+mn-cs"/>
                        </a:rPr>
                        <a:t> </a:t>
                      </a:r>
                      <a:r>
                        <a:rPr lang="en-GB" sz="900" b="0" i="0" u="none" strike="noStrike" kern="1200" dirty="0" smtClean="0">
                          <a:solidFill>
                            <a:srgbClr val="7030A0"/>
                          </a:solidFill>
                          <a:effectLst/>
                          <a:latin typeface="Century Gothic" panose="020B0502020202020204" pitchFamily="34" charset="0"/>
                          <a:ea typeface="+mn-ea"/>
                          <a:cs typeface="+mn-cs"/>
                        </a:rPr>
                        <a:t>Influenced or prejudiced against someone or something.  </a:t>
                      </a:r>
                      <a:endParaRPr lang="en-GB" sz="900" b="0" dirty="0">
                        <a:solidFill>
                          <a:srgbClr val="7030A0"/>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5">
                  <a:txBody>
                    <a:bodyPr/>
                    <a:lstStyle/>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p>
                      <a:pPr lvl="0"/>
                      <a:endParaRPr lang="en-GB" sz="1100" dirty="0">
                        <a:latin typeface="Century Gothic" pitchFamily="34"/>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41663132"/>
                  </a:ext>
                </a:extLst>
              </a:tr>
              <a:tr h="481376">
                <a:tc>
                  <a:txBody>
                    <a:bodyPr/>
                    <a:lstStyle/>
                    <a:p>
                      <a:pPr lvl="0"/>
                      <a:r>
                        <a:rPr lang="en-GB" sz="1400" b="1" dirty="0" smtClean="0">
                          <a:solidFill>
                            <a:srgbClr val="7030A0"/>
                          </a:solidFill>
                          <a:latin typeface="Century Gothic" panose="020B0502020202020204" pitchFamily="34" charset="0"/>
                        </a:rPr>
                        <a:t>constitutional</a:t>
                      </a:r>
                      <a:endParaRPr lang="en-GB" sz="1400" b="1" dirty="0">
                        <a:solidFill>
                          <a:srgbClr val="7030A0"/>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dirty="0" smtClean="0">
                          <a:solidFill>
                            <a:srgbClr val="7030A0"/>
                          </a:solidFill>
                          <a:latin typeface="Century Gothic" panose="020B0502020202020204" pitchFamily="34" charset="0"/>
                        </a:rPr>
                        <a:t>A peaceful, legal way of campaigning, often using recognised 'political' methods such as petitions.</a:t>
                      </a:r>
                      <a:endParaRPr lang="en-GB" sz="900" b="0" dirty="0">
                        <a:solidFill>
                          <a:srgbClr val="7030A0"/>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239335589"/>
                  </a:ext>
                </a:extLst>
              </a:tr>
              <a:tr h="495963">
                <a:tc>
                  <a:txBody>
                    <a:bodyPr/>
                    <a:lstStyle/>
                    <a:p>
                      <a:pPr lvl="0"/>
                      <a:r>
                        <a:rPr lang="en-GB" sz="1100" b="1" dirty="0" smtClean="0">
                          <a:solidFill>
                            <a:srgbClr val="7030A0"/>
                          </a:solidFill>
                          <a:latin typeface="Century Gothic" panose="020B0502020202020204" pitchFamily="34" charset="0"/>
                        </a:rPr>
                        <a:t>enfranchisement</a:t>
                      </a:r>
                      <a:endParaRPr lang="en-GB" sz="1100" b="1" dirty="0">
                        <a:solidFill>
                          <a:srgbClr val="7030A0"/>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dirty="0" smtClean="0">
                          <a:solidFill>
                            <a:srgbClr val="7030A0"/>
                          </a:solidFill>
                          <a:latin typeface="Century Gothic" panose="020B0502020202020204" pitchFamily="34" charset="0"/>
                        </a:rPr>
                        <a:t>To be granted the vote or the state of having the vote.</a:t>
                      </a:r>
                      <a:endParaRPr lang="en-GB" sz="900" b="0" dirty="0">
                        <a:solidFill>
                          <a:srgbClr val="7030A0"/>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130590553"/>
                  </a:ext>
                </a:extLst>
              </a:tr>
              <a:tr h="51187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rgbClr val="7030A0"/>
                          </a:solidFill>
                          <a:latin typeface="Century Gothic" panose="020B0502020202020204" pitchFamily="34" charset="0"/>
                        </a:rPr>
                        <a:t>manifesto</a:t>
                      </a:r>
                    </a:p>
                    <a:p>
                      <a:pPr lvl="0"/>
                      <a:endParaRPr lang="en-GB" sz="1400" b="1" dirty="0">
                        <a:solidFill>
                          <a:srgbClr val="7030A0"/>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solidFill>
                            <a:srgbClr val="7030A0"/>
                          </a:solidFill>
                          <a:latin typeface="Century Gothic" pitchFamily="34"/>
                        </a:rPr>
                        <a:t>A public declaration or proclamation, stating the aims and methods of a campaign group.</a:t>
                      </a:r>
                    </a:p>
                  </a:txBody>
                  <a:tcPr marT="45726" marB="4572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3">
                  <a:txBody>
                    <a:bodyPr/>
                    <a:lstStyle/>
                    <a:p>
                      <a:pPr marL="171450" lvl="0" indent="-171450">
                        <a:buFont typeface="Wingdings" panose="05000000000000000000" pitchFamily="2" charset="2"/>
                        <a:buChar char="q"/>
                      </a:pPr>
                      <a:r>
                        <a:rPr lang="en-GB" sz="900" b="0" dirty="0" smtClean="0">
                          <a:solidFill>
                            <a:srgbClr val="7030A0"/>
                          </a:solidFill>
                          <a:latin typeface="Century Gothic" panose="020B0502020202020204" pitchFamily="34" charset="0"/>
                        </a:rPr>
                        <a:t>The Women's Social and Political Union was founded in 1903 by Emmeline Pankhurst who was disillusioned with the constitutional methods of campaigning employed by the NUWSS. The WSPU preferred to raise public and media awareness of the campaign by militant action.</a:t>
                      </a:r>
                      <a:endParaRPr lang="en-GB" sz="900" b="0" dirty="0">
                        <a:solidFill>
                          <a:srgbClr val="7030A0"/>
                        </a:solidFill>
                        <a:latin typeface="Century Gothic" panose="020B0502020202020204" pitchFamily="34" charset="0"/>
                      </a:endParaRPr>
                    </a:p>
                  </a:txBody>
                  <a:tcPr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07"/>
                  </a:ext>
                </a:extLst>
              </a:tr>
              <a:tr h="494588">
                <a:tc rowSpan="2">
                  <a:txBody>
                    <a:bodyPr/>
                    <a:lstStyle/>
                    <a:p>
                      <a:pPr lvl="0"/>
                      <a:r>
                        <a:rPr lang="en-GB" sz="1400" b="1" kern="1200" dirty="0" smtClean="0">
                          <a:solidFill>
                            <a:srgbClr val="7030A0"/>
                          </a:solidFill>
                          <a:effectLst/>
                          <a:latin typeface="Century Gothic" panose="020B0502020202020204" pitchFamily="34" charset="0"/>
                          <a:ea typeface="+mn-ea"/>
                          <a:cs typeface="+mn-cs"/>
                        </a:rPr>
                        <a:t>democracy</a:t>
                      </a:r>
                      <a:endParaRPr lang="en-GB" sz="1400" b="1" dirty="0">
                        <a:solidFill>
                          <a:srgbClr val="7030A0"/>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800" b="0" i="0" kern="1200" dirty="0" smtClean="0">
                          <a:solidFill>
                            <a:srgbClr val="7030A0"/>
                          </a:solidFill>
                          <a:effectLst/>
                          <a:latin typeface="+mn-lt"/>
                          <a:ea typeface="+mn-ea"/>
                          <a:cs typeface="+mn-cs"/>
                        </a:rPr>
                        <a:t>Democracy is a system of government by the whole population or all the eligible members of a state, typically through elected representatives.</a:t>
                      </a:r>
                      <a:endParaRPr lang="en-GB" sz="800" dirty="0">
                        <a:solidFill>
                          <a:srgbClr val="7030A0"/>
                        </a:solidFill>
                        <a:latin typeface="Century Gothic" pitchFamily="34"/>
                      </a:endParaRPr>
                    </a:p>
                  </a:txBody>
                  <a:tcPr marT="45726" marB="4572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993106275"/>
                  </a:ext>
                </a:extLst>
              </a:tr>
              <a:tr h="320921">
                <a:tc vMerge="1">
                  <a:txBody>
                    <a:bodyPr/>
                    <a:lstStyle/>
                    <a:p>
                      <a:pPr lvl="0"/>
                      <a:endParaRPr lang="en-GB" sz="1400" b="1" dirty="0">
                        <a:solidFill>
                          <a:srgbClr val="7030A0"/>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vMerge="1">
                  <a:txBody>
                    <a:bodyPr/>
                    <a:lstStyle/>
                    <a:p>
                      <a:pPr lvl="0"/>
                      <a:endParaRPr lang="en-GB" sz="800" dirty="0">
                        <a:solidFill>
                          <a:srgbClr val="7030A0"/>
                        </a:solidFill>
                        <a:latin typeface="Century Gothic" pitchFamily="34"/>
                      </a:endParaRPr>
                    </a:p>
                  </a:txBody>
                  <a:tcPr marT="45726" marB="4572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lgn="ctr"/>
                      <a:endParaRPr lang="en-GB" sz="1600" b="1" dirty="0">
                        <a:solidFill>
                          <a:schemeClr val="bg1"/>
                        </a:solidFill>
                        <a:latin typeface="Century Gothic" pitchFamily="34"/>
                      </a:endParaRPr>
                    </a:p>
                  </a:txBody>
                  <a:tcPr marT="45726" marB="45726"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987016145"/>
                  </a:ext>
                </a:extLst>
              </a:tr>
              <a:tr h="320921">
                <a:tc>
                  <a:txBody>
                    <a:bodyPr/>
                    <a:lstStyle/>
                    <a:p>
                      <a:pPr lvl="0"/>
                      <a:r>
                        <a:rPr lang="en-GB" sz="1400" b="1" kern="1200" dirty="0" smtClean="0">
                          <a:solidFill>
                            <a:srgbClr val="7030A0"/>
                          </a:solidFill>
                          <a:effectLst/>
                          <a:latin typeface="Century Gothic" panose="020B0502020202020204" pitchFamily="34" charset="0"/>
                          <a:ea typeface="+mn-ea"/>
                          <a:cs typeface="+mn-cs"/>
                        </a:rPr>
                        <a:t>government</a:t>
                      </a:r>
                      <a:endParaRPr lang="en-GB" sz="1400" b="1" dirty="0">
                        <a:solidFill>
                          <a:srgbClr val="7030A0"/>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800" b="0" i="0" kern="1200" dirty="0" smtClean="0">
                          <a:solidFill>
                            <a:srgbClr val="7030A0"/>
                          </a:solidFill>
                          <a:effectLst/>
                          <a:latin typeface="+mn-lt"/>
                          <a:ea typeface="+mn-ea"/>
                          <a:cs typeface="+mn-cs"/>
                        </a:rPr>
                        <a:t>The government are a group of people with the authority to govern a country or state.</a:t>
                      </a:r>
                      <a:endParaRPr lang="en-GB" sz="800" dirty="0">
                        <a:solidFill>
                          <a:srgbClr val="7030A0"/>
                        </a:solidFill>
                        <a:latin typeface="Century Gothic" pitchFamily="34"/>
                      </a:endParaRPr>
                    </a:p>
                  </a:txBody>
                  <a:tcPr marT="45726" marB="4572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5">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900" b="0" dirty="0" smtClean="0">
                          <a:solidFill>
                            <a:srgbClr val="7030A0"/>
                          </a:solidFill>
                          <a:latin typeface="Century Gothic" panose="020B0502020202020204" pitchFamily="34" charset="0"/>
                        </a:rPr>
                        <a:t>In 1918, the Representation of the People Act granted the vote to women over 30 who were also householders, the wives of householders, owners of property worth over £5 or university graduates. The Act also granted the franchise to all men over the age of 21.</a:t>
                      </a:r>
                    </a:p>
                    <a:p>
                      <a:pPr marL="171450" lvl="0" indent="-171450">
                        <a:buFont typeface="Wingdings" panose="05000000000000000000" pitchFamily="2" charset="2"/>
                        <a:buChar char="q"/>
                      </a:pPr>
                      <a:endParaRPr lang="en-GB" sz="1000" b="0" dirty="0">
                        <a:solidFill>
                          <a:schemeClr val="tx1"/>
                        </a:solidFill>
                        <a:latin typeface="Century Gothic" panose="020B0502020202020204" pitchFamily="34" charset="0"/>
                      </a:endParaRPr>
                    </a:p>
                  </a:txBody>
                  <a:tcPr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rowSpan="2">
                  <a:txBody>
                    <a:bodyPr/>
                    <a:lstStyle/>
                    <a:p>
                      <a:pPr lvl="0" algn="ctr"/>
                      <a:endParaRPr lang="en-GB" sz="1600" b="1" dirty="0">
                        <a:solidFill>
                          <a:schemeClr val="bg1"/>
                        </a:solidFill>
                        <a:latin typeface="Century Gothic" pitchFamily="34"/>
                      </a:endParaRPr>
                    </a:p>
                  </a:txBody>
                  <a:tcPr marT="45726" marB="45726"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89160186"/>
                  </a:ext>
                </a:extLst>
              </a:tr>
              <a:tr h="183024">
                <a:tc rowSpan="2">
                  <a:txBody>
                    <a:bodyPr/>
                    <a:lstStyle/>
                    <a:p>
                      <a:pPr lvl="0"/>
                      <a:r>
                        <a:rPr lang="en-GB" sz="1400" b="1" kern="1200" dirty="0" smtClean="0">
                          <a:solidFill>
                            <a:srgbClr val="7030A0"/>
                          </a:solidFill>
                          <a:effectLst/>
                          <a:latin typeface="Century Gothic" panose="020B0502020202020204" pitchFamily="34" charset="0"/>
                          <a:ea typeface="+mn-ea"/>
                          <a:cs typeface="+mn-cs"/>
                        </a:rPr>
                        <a:t>movement</a:t>
                      </a:r>
                      <a:endParaRPr lang="en-GB" sz="1400" b="1" dirty="0">
                        <a:solidFill>
                          <a:srgbClr val="7030A0"/>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800" b="0" i="0" kern="1200" dirty="0" smtClean="0">
                          <a:solidFill>
                            <a:srgbClr val="7030A0"/>
                          </a:solidFill>
                          <a:effectLst/>
                          <a:latin typeface="+mn-lt"/>
                          <a:ea typeface="+mn-ea"/>
                          <a:cs typeface="+mn-cs"/>
                        </a:rPr>
                        <a:t>Movement</a:t>
                      </a:r>
                      <a:r>
                        <a:rPr lang="en-GB" sz="800" b="0" i="0" kern="1200" baseline="0" dirty="0" smtClean="0">
                          <a:solidFill>
                            <a:srgbClr val="7030A0"/>
                          </a:solidFill>
                          <a:effectLst/>
                          <a:latin typeface="+mn-lt"/>
                          <a:ea typeface="+mn-ea"/>
                          <a:cs typeface="+mn-cs"/>
                        </a:rPr>
                        <a:t> is </a:t>
                      </a:r>
                      <a:r>
                        <a:rPr lang="en-GB" sz="800" b="0" i="0" kern="1200" dirty="0" smtClean="0">
                          <a:solidFill>
                            <a:srgbClr val="7030A0"/>
                          </a:solidFill>
                          <a:effectLst/>
                          <a:latin typeface="+mn-lt"/>
                          <a:ea typeface="+mn-ea"/>
                          <a:cs typeface="+mn-cs"/>
                        </a:rPr>
                        <a:t>a change or development.</a:t>
                      </a:r>
                      <a:endParaRPr lang="en-GB" sz="800" dirty="0">
                        <a:solidFill>
                          <a:srgbClr val="7030A0"/>
                        </a:solidFill>
                        <a:latin typeface="Century Gothic" pitchFamily="34"/>
                      </a:endParaRPr>
                    </a:p>
                  </a:txBody>
                  <a:tcPr marT="45726" marB="4572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pPr lvl="0" algn="ctr"/>
                      <a:endParaRPr lang="en-GB" sz="1600" b="1" dirty="0">
                        <a:solidFill>
                          <a:schemeClr val="bg1"/>
                        </a:solidFill>
                        <a:latin typeface="Century Gothic" pitchFamily="34"/>
                      </a:endParaRPr>
                    </a:p>
                  </a:txBody>
                  <a:tcPr marT="45726" marB="45726"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392862023"/>
                  </a:ext>
                </a:extLst>
              </a:tr>
              <a:tr h="350095">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endParaRPr lang="en-GB" dirty="0"/>
                    </a:p>
                  </a:txBody>
                  <a:tcPr marT="45726" marB="45726"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2159077537"/>
                  </a:ext>
                </a:extLst>
              </a:tr>
              <a:tr h="6083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smtClean="0">
                          <a:ln>
                            <a:noFill/>
                          </a:ln>
                          <a:solidFill>
                            <a:srgbClr val="7030A0"/>
                          </a:solidFill>
                          <a:effectLst/>
                          <a:uLnTx/>
                          <a:uFillTx/>
                          <a:latin typeface="Century Gothic" panose="020B0502020202020204" pitchFamily="34" charset="0"/>
                          <a:ea typeface="+mn-ea"/>
                          <a:cs typeface="+mn-cs"/>
                        </a:rPr>
                        <a:t>militant</a:t>
                      </a:r>
                    </a:p>
                    <a:p>
                      <a:pPr lvl="0"/>
                      <a:endParaRPr lang="en-GB" sz="1400" b="1" dirty="0">
                        <a:solidFill>
                          <a:srgbClr val="7030A0"/>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smtClean="0">
                          <a:ln>
                            <a:noFill/>
                          </a:ln>
                          <a:solidFill>
                            <a:srgbClr val="7030A0"/>
                          </a:solidFill>
                          <a:effectLst/>
                          <a:uLnTx/>
                          <a:uFillTx/>
                          <a:latin typeface="Century Gothic" panose="020B0502020202020204" pitchFamily="34" charset="0"/>
                          <a:ea typeface="+mn-ea"/>
                          <a:cs typeface="+mn-cs"/>
                        </a:rPr>
                        <a:t>Aggressive and violent behaviour in pursuit of a political cause</a:t>
                      </a:r>
                      <a:r>
                        <a:rPr kumimoji="0" lang="en-GB" sz="900" b="0" i="0" u="none" strike="noStrike" kern="1200" cap="none" spc="0" normalizeH="0" baseline="0" noProof="0" dirty="0" smtClean="0">
                          <a:ln>
                            <a:noFill/>
                          </a:ln>
                          <a:solidFill>
                            <a:prstClr val="black"/>
                          </a:solidFill>
                          <a:effectLst/>
                          <a:uLnTx/>
                          <a:uFillTx/>
                          <a:latin typeface="Century Gothic" panose="020B0502020202020204" pitchFamily="34" charset="0"/>
                          <a:ea typeface="+mn-ea"/>
                          <a:cs typeface="+mn-cs"/>
                        </a:rPr>
                        <a:t>.</a:t>
                      </a:r>
                      <a:endParaRPr lang="en-GB" sz="900" dirty="0">
                        <a:solidFill>
                          <a:srgbClr val="7030A0"/>
                        </a:solidFill>
                        <a:latin typeface="Century Gothic" pitchFamily="34"/>
                      </a:endParaRPr>
                    </a:p>
                  </a:txBody>
                  <a:tcPr marT="45726" marB="4572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lvl="0" algn="ctr"/>
                      <a:r>
                        <a:rPr lang="en-GB" sz="1600" b="1" dirty="0" smtClean="0">
                          <a:solidFill>
                            <a:schemeClr val="bg1"/>
                          </a:solidFill>
                          <a:latin typeface="Century Gothic" pitchFamily="34"/>
                        </a:rPr>
                        <a:t>Famous suffragettes</a:t>
                      </a:r>
                      <a:endParaRPr lang="en-GB" sz="1600" b="1" dirty="0">
                        <a:solidFill>
                          <a:schemeClr val="bg1"/>
                        </a:solidFill>
                        <a:latin typeface="Century Gothic" pitchFamily="34"/>
                      </a:endParaRPr>
                    </a:p>
                  </a:txBody>
                  <a:tcPr marT="45726" marB="45726" anchor="ctr">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DA3"/>
                    </a:solidFill>
                  </a:tcPr>
                </a:tc>
                <a:extLst>
                  <a:ext uri="{0D108BD9-81ED-4DB2-BD59-A6C34878D82A}">
                    <a16:rowId xmlns:a16="http://schemas.microsoft.com/office/drawing/2014/main" val="1000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rgbClr val="7030A0"/>
                          </a:solidFill>
                          <a:latin typeface="Century Gothic" panose="020B0502020202020204" pitchFamily="34" charset="0"/>
                        </a:rPr>
                        <a:t>petition</a:t>
                      </a:r>
                      <a:endParaRPr kumimoji="0" lang="en-GB" sz="1400" b="1" i="0" u="none" strike="noStrike" kern="1200" cap="none" spc="0" normalizeH="0" baseline="0" noProof="0" dirty="0">
                        <a:ln>
                          <a:noFill/>
                        </a:ln>
                        <a:solidFill>
                          <a:srgbClr val="7030A0"/>
                        </a:solidFill>
                        <a:effectLst/>
                        <a:uLnTx/>
                        <a:uFillTx/>
                        <a:latin typeface="Century Gothic" panose="020B0502020202020204" pitchFamily="34" charset="0"/>
                        <a:ea typeface="+mn-ea"/>
                        <a:cs typeface="+mn-cs"/>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solidFill>
                            <a:srgbClr val="7030A0"/>
                          </a:solidFill>
                          <a:latin typeface="Century Gothic" panose="020B0502020202020204" pitchFamily="34" charset="0"/>
                        </a:rPr>
                        <a:t>A formal written request or application, especially one signed by many people, to a particular individual or group, for example, a government</a:t>
                      </a:r>
                      <a:r>
                        <a:rPr lang="en-GB" sz="900" dirty="0" smtClean="0">
                          <a:solidFill>
                            <a:srgbClr val="7030A0"/>
                          </a:solidFill>
                          <a:latin typeface="Century Gothic" panose="020B0502020202020204" pitchFamily="34" charset="0"/>
                        </a:rPr>
                        <a:t>.</a:t>
                      </a:r>
                      <a:endParaRPr kumimoji="0" lang="en-GB" sz="9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txBody>
                  <a:tcPr marT="45726" marB="4572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4">
                  <a:txBody>
                    <a:bodyPr/>
                    <a:lstStyle/>
                    <a:p>
                      <a:pPr marL="285750" indent="-285750">
                        <a:buFont typeface="Wingdings" panose="05000000000000000000" pitchFamily="2" charset="2"/>
                        <a:buChar char="§"/>
                      </a:pPr>
                      <a:r>
                        <a:rPr lang="en-GB" sz="1400" dirty="0" smtClean="0"/>
                        <a:t>Christabel Pankhurst</a:t>
                      </a:r>
                    </a:p>
                    <a:p>
                      <a:pPr marL="285750" indent="-285750">
                        <a:buFont typeface="Wingdings" panose="05000000000000000000" pitchFamily="2" charset="2"/>
                        <a:buChar char="§"/>
                      </a:pPr>
                      <a:r>
                        <a:rPr lang="en-GB" sz="1400" dirty="0" smtClean="0"/>
                        <a:t>Sylvia Pankhurst</a:t>
                      </a:r>
                    </a:p>
                    <a:p>
                      <a:pPr marL="285750" indent="-285750">
                        <a:buFont typeface="Wingdings" panose="05000000000000000000" pitchFamily="2" charset="2"/>
                        <a:buChar char="§"/>
                      </a:pPr>
                      <a:r>
                        <a:rPr lang="en-GB" sz="1400" dirty="0" smtClean="0"/>
                        <a:t>Emily Wilding Davison</a:t>
                      </a:r>
                    </a:p>
                    <a:p>
                      <a:pPr marL="285750" indent="-285750">
                        <a:buFont typeface="Wingdings" panose="05000000000000000000" pitchFamily="2" charset="2"/>
                        <a:buChar char="§"/>
                      </a:pPr>
                      <a:r>
                        <a:rPr lang="en-GB" sz="1400" dirty="0" smtClean="0"/>
                        <a:t>Millicent Fawcett</a:t>
                      </a:r>
                    </a:p>
                    <a:p>
                      <a:pPr marL="285750" indent="-285750">
                        <a:buFont typeface="Wingdings" panose="05000000000000000000" pitchFamily="2" charset="2"/>
                        <a:buChar char="§"/>
                      </a:pPr>
                      <a:r>
                        <a:rPr lang="en-GB" sz="1400" dirty="0" smtClean="0"/>
                        <a:t>Annie</a:t>
                      </a:r>
                      <a:r>
                        <a:rPr lang="en-GB" sz="1400" baseline="0" dirty="0" smtClean="0"/>
                        <a:t> Kenney</a:t>
                      </a:r>
                    </a:p>
                    <a:p>
                      <a:pPr marL="285750" indent="-285750">
                        <a:buFont typeface="Wingdings" panose="05000000000000000000" pitchFamily="2" charset="2"/>
                        <a:buChar char="§"/>
                      </a:pPr>
                      <a:r>
                        <a:rPr lang="en-GB" sz="1400" baseline="0" dirty="0" smtClean="0"/>
                        <a:t>Lady Constance Lytton</a:t>
                      </a:r>
                      <a:endParaRPr lang="en-GB" sz="1400" dirty="0"/>
                    </a:p>
                  </a:txBody>
                  <a:tcPr marT="45726" marB="45726">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0"/>
                  </a:ext>
                </a:extLst>
              </a:tr>
              <a:tr h="55820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rgbClr val="7030A0"/>
                          </a:solidFill>
                          <a:latin typeface="Century Gothic" panose="020B0502020202020204" pitchFamily="34" charset="0"/>
                        </a:rPr>
                        <a:t>Propaganda</a:t>
                      </a:r>
                    </a:p>
                    <a:p>
                      <a:pPr lvl="0"/>
                      <a:endParaRPr lang="en-GB" sz="1400" b="1" dirty="0">
                        <a:solidFill>
                          <a:srgbClr val="7030A0"/>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dirty="0" smtClean="0">
                          <a:solidFill>
                            <a:srgbClr val="7030A0"/>
                          </a:solidFill>
                          <a:latin typeface="Century Gothic" panose="020B0502020202020204" pitchFamily="34" charset="0"/>
                        </a:rPr>
                        <a:t>The publication of resources and ideas designed to encourage a particular and specific response</a:t>
                      </a:r>
                      <a:r>
                        <a:rPr lang="en-GB" sz="900" dirty="0" smtClean="0">
                          <a:solidFill>
                            <a:srgbClr val="7030A0"/>
                          </a:solidFill>
                          <a:latin typeface="Century Gothic" panose="020B0502020202020204" pitchFamily="34" charset="0"/>
                        </a:rPr>
                        <a:t>.</a:t>
                      </a:r>
                      <a:endParaRPr lang="en-GB" sz="900" dirty="0">
                        <a:solidFill>
                          <a:srgbClr val="7030A0"/>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900" b="0" dirty="0" smtClean="0">
                          <a:solidFill>
                            <a:srgbClr val="7030A0"/>
                          </a:solidFill>
                          <a:latin typeface="Century Gothic" panose="020B0502020202020204" pitchFamily="34" charset="0"/>
                        </a:rPr>
                        <a:t>In 1928, the Equal Franchise Act was passed, granting women aged 21 and over the vote.</a:t>
                      </a:r>
                    </a:p>
                    <a:p>
                      <a:pPr marL="171450" lvl="0" indent="-171450">
                        <a:buFont typeface="Wingdings" panose="05000000000000000000" pitchFamily="2" charset="2"/>
                        <a:buChar char="q"/>
                      </a:pPr>
                      <a:endParaRPr lang="en-GB" sz="1000" b="0" dirty="0">
                        <a:solidFill>
                          <a:srgbClr val="7030A0"/>
                        </a:solidFill>
                        <a:latin typeface="Century Gothic" panose="020B0502020202020204" pitchFamily="34" charset="0"/>
                      </a:endParaRPr>
                    </a:p>
                  </a:txBody>
                  <a:tcPr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11"/>
                  </a:ext>
                </a:extLst>
              </a:tr>
              <a:tr h="2932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rgbClr val="7030A0"/>
                          </a:solidFill>
                          <a:latin typeface="Century Gothic" panose="020B0502020202020204" pitchFamily="34" charset="0"/>
                        </a:rPr>
                        <a:t>Suffrage</a:t>
                      </a:r>
                      <a:endParaRPr lang="en-GB" sz="1400" b="1" dirty="0">
                        <a:solidFill>
                          <a:srgbClr val="7030A0"/>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solidFill>
                            <a:srgbClr val="7030A0"/>
                          </a:solidFill>
                          <a:latin typeface="Century Gothic" pitchFamily="34"/>
                        </a:rPr>
                        <a:t>The right to vote in political elections</a:t>
                      </a:r>
                      <a:r>
                        <a:rPr lang="en-GB" sz="900" dirty="0" smtClean="0">
                          <a:solidFill>
                            <a:srgbClr val="7030A0"/>
                          </a:solidFill>
                          <a:latin typeface="Century Gothic" pitchFamily="34"/>
                        </a:rPr>
                        <a:t>.</a:t>
                      </a:r>
                      <a:endParaRPr lang="en-GB" sz="900" b="0" dirty="0">
                        <a:solidFill>
                          <a:srgbClr val="7030A0"/>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0" lvl="0" indent="0">
                        <a:buFont typeface="Wingdings" panose="05000000000000000000" pitchFamily="2" charset="2"/>
                        <a:buNone/>
                      </a:pPr>
                      <a:endParaRPr lang="en-GB" sz="1000" b="0" dirty="0">
                        <a:solidFill>
                          <a:schemeClr val="tx1"/>
                        </a:solidFill>
                        <a:latin typeface="Century Gothic" panose="020B0502020202020204" pitchFamily="34" charset="0"/>
                      </a:endParaRPr>
                    </a:p>
                  </a:txBody>
                  <a:tcPr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10012"/>
                  </a:ext>
                </a:extLst>
              </a:tr>
              <a:tr h="6126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rgbClr val="7C5DA3"/>
                          </a:solidFill>
                          <a:latin typeface="Century Gothic" pitchFamily="34"/>
                        </a:rPr>
                        <a:t>Suffragette</a:t>
                      </a:r>
                    </a:p>
                    <a:p>
                      <a:pPr lvl="0"/>
                      <a:endParaRPr lang="en-GB" sz="1050" b="1" dirty="0">
                        <a:solidFill>
                          <a:srgbClr val="7C5DA3"/>
                        </a:solidFill>
                        <a:latin typeface="Century Gothic" pitchFamily="34"/>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dirty="0" smtClean="0">
                          <a:solidFill>
                            <a:srgbClr val="7030A0"/>
                          </a:solidFill>
                          <a:latin typeface="Century Gothic" pitchFamily="34"/>
                        </a:rPr>
                        <a:t>A campaigner for women's suffrage willing to undertake militant action or to break the law.</a:t>
                      </a:r>
                    </a:p>
                    <a:p>
                      <a:pPr lvl="0"/>
                      <a:endParaRPr lang="en-GB" sz="900" dirty="0">
                        <a:solidFill>
                          <a:srgbClr val="7030A0"/>
                        </a:solidFill>
                        <a:latin typeface="Century Gothic" pitchFamily="34"/>
                      </a:endParaRPr>
                    </a:p>
                  </a:txBody>
                  <a:tcPr marT="45726" marB="45726">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dirty="0"/>
                    </a:p>
                  </a:txBody>
                  <a:tcPr marT="45726" marB="457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5DFED"/>
                    </a:solidFill>
                  </a:tcPr>
                </a:tc>
                <a:tc vMerge="1">
                  <a:txBody>
                    <a:bodyPr/>
                    <a:lstStyle/>
                    <a:p>
                      <a:endParaRPr lang="en-GB"/>
                    </a:p>
                  </a:txBody>
                  <a:tcPr/>
                </a:tc>
                <a:extLst>
                  <a:ext uri="{0D108BD9-81ED-4DB2-BD59-A6C34878D82A}">
                    <a16:rowId xmlns:a16="http://schemas.microsoft.com/office/drawing/2014/main" val="438109576"/>
                  </a:ext>
                </a:extLst>
              </a:tr>
            </a:tbl>
          </a:graphicData>
        </a:graphic>
      </p:graphicFrame>
      <p:pic>
        <p:nvPicPr>
          <p:cNvPr id="2" name="Picture 1"/>
          <p:cNvPicPr>
            <a:picLocks noChangeAspect="1"/>
          </p:cNvPicPr>
          <p:nvPr/>
        </p:nvPicPr>
        <p:blipFill>
          <a:blip r:embed="rId2"/>
          <a:stretch>
            <a:fillRect/>
          </a:stretch>
        </p:blipFill>
        <p:spPr>
          <a:xfrm>
            <a:off x="7165718" y="552272"/>
            <a:ext cx="1653802" cy="2067253"/>
          </a:xfrm>
          <a:prstGeom prst="rect">
            <a:avLst/>
          </a:prstGeom>
        </p:spPr>
      </p:pic>
    </p:spTree>
  </p:cSld>
  <p:clrMapOvr>
    <a:masterClrMapping/>
  </p:clrMapOvr>
  <p:transition spd="slow"/>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 Mats" id="{44C609E7-D963-4258-AC0C-6D24BC1BAC45}" vid="{70B9A501-B5B1-4368-BA62-45740617565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3959</TotalTime>
  <Words>339</Words>
  <Application>Microsoft Office PowerPoint</Application>
  <PresentationFormat>On-screen Show (4:3)</PresentationFormat>
  <Paragraphs>49</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Wingdings</vt:lpstr>
      <vt:lpstr>Office Theme</vt:lpstr>
      <vt:lpstr>                                        Emmeline                  Pankhurst                          KS2 Knowledge Mat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Stone Age KS2 Knowledge Mat</dc:title>
  <dc:creator>Marketing Dept</dc:creator>
  <cp:lastModifiedBy>J Robinson</cp:lastModifiedBy>
  <cp:revision>113</cp:revision>
  <cp:lastPrinted>2024-10-22T14:00:02Z</cp:lastPrinted>
  <dcterms:created xsi:type="dcterms:W3CDTF">2019-01-14T16:39:51Z</dcterms:created>
  <dcterms:modified xsi:type="dcterms:W3CDTF">2024-10-22T14:03:58Z</dcterms:modified>
</cp:coreProperties>
</file>