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0" r:id="rId4"/>
    <p:sldId id="257" r:id="rId5"/>
    <p:sldId id="261" r:id="rId6"/>
    <p:sldId id="258" r:id="rId7"/>
    <p:sldId id="262" r:id="rId8"/>
    <p:sldId id="259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7537" y="806116"/>
            <a:ext cx="10142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 Primary" pitchFamily="50" charset="0"/>
              </a:rPr>
              <a:t>Eagle Warrior – Gill Lewis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2398546"/>
            <a:ext cx="17335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34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058779" y="397042"/>
            <a:ext cx="979370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1</a:t>
            </a:r>
          </a:p>
          <a:p>
            <a:r>
              <a:rPr lang="en-US" sz="3600" dirty="0">
                <a:latin typeface="Sassoon Primary" pitchFamily="50" charset="0"/>
              </a:rPr>
              <a:t>What do you think the story is about?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Your thoughts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“if he’d had half a chance” mean</a:t>
            </a:r>
            <a:r>
              <a:rPr lang="en-US" sz="3600" dirty="0" smtClean="0">
                <a:latin typeface="Sassoon Primary" pitchFamily="50" charset="0"/>
              </a:rPr>
              <a:t>? </a:t>
            </a:r>
            <a:endParaRPr lang="en-US" sz="36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This means if there was an opportunity to do it.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How do </a:t>
            </a:r>
            <a:r>
              <a:rPr lang="en-US" sz="3600" b="1" u="sng" dirty="0">
                <a:latin typeface="Sassoon Primary" pitchFamily="50" charset="0"/>
              </a:rPr>
              <a:t>you think </a:t>
            </a:r>
            <a:r>
              <a:rPr lang="en-US" sz="3600" dirty="0">
                <a:latin typeface="Sassoon Primary" pitchFamily="50" charset="0"/>
              </a:rPr>
              <a:t>Haggis </a:t>
            </a:r>
            <a:r>
              <a:rPr lang="en-US" sz="3600" dirty="0" smtClean="0">
                <a:latin typeface="Sassoon Primary" pitchFamily="50" charset="0"/>
              </a:rPr>
              <a:t>died – give evidence? </a:t>
            </a:r>
            <a:endParaRPr lang="en-US" sz="36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Your thoughts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Tell me 3 things about Haggis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Haggis was old, small and fierce.  He would also bite your ankles.  We also know he has died.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485" y="379728"/>
            <a:ext cx="1090061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2</a:t>
            </a:r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Where </a:t>
            </a:r>
            <a:r>
              <a:rPr lang="en-US" sz="3600" dirty="0">
                <a:latin typeface="Sassoon Primary" pitchFamily="50" charset="0"/>
              </a:rPr>
              <a:t>was Haggis sat in Granny’s house?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was sat in his basket.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Describe the summerhouse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summerhouse had big windows looking out to the moorland and mountains.  Inside was a bed, an armchair and a table.  There was also a wood-burning stove.</a:t>
            </a:r>
          </a:p>
          <a:p>
            <a:r>
              <a:rPr lang="en-US" sz="3600" dirty="0">
                <a:latin typeface="Sassoon Primary" pitchFamily="50" charset="0"/>
              </a:rPr>
              <a:t>Why had Dad put a wood burner in Granny’s house?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Dad wanted to make sure that Granny was warm during the winter.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</a:t>
            </a:r>
            <a:r>
              <a:rPr lang="en-US" sz="3600" dirty="0">
                <a:latin typeface="Sassoon Primary" pitchFamily="50" charset="0"/>
              </a:rPr>
              <a:t>do you think Granny had put things outside her house</a:t>
            </a:r>
            <a:r>
              <a:rPr lang="en-US" sz="3600" dirty="0" smtClean="0">
                <a:latin typeface="Sassoon Primary" pitchFamily="50" charset="0"/>
              </a:rPr>
              <a:t>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Granny had put things outside to decorate it and make it look inviting to sit outside.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3</a:t>
            </a:r>
          </a:p>
          <a:p>
            <a:r>
              <a:rPr lang="en-US" sz="3600" dirty="0">
                <a:latin typeface="Sassoon Primary" pitchFamily="50" charset="0"/>
              </a:rPr>
              <a:t>Why is Granny called “Granny Mountain”?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She is called Granny Mountain because she lives near the mountains as she can see them from her summerhouse.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features does Granny have that makes her look like a mountain? </a:t>
            </a:r>
            <a:endParaRPr lang="en-GB" sz="3600" dirty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author describes Granny  having wrinkles like a craggy rock, wisps of white hair like snow on the top of her head.  She also had big boots that a mountain troll might wear.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“stomped” mean?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Stomped means that she took big heavy steps.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Was </a:t>
            </a:r>
            <a:r>
              <a:rPr lang="en-US" sz="3600" dirty="0">
                <a:latin typeface="Sassoon Primary" pitchFamily="50" charset="0"/>
              </a:rPr>
              <a:t>Granny happy about going for her flu jab?  How do you know?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Granny was not happy as she scowled when she told Bobbie about it.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</a:t>
            </a:r>
            <a:r>
              <a:rPr lang="en-US" sz="3600" b="1" u="sng" dirty="0" smtClean="0">
                <a:latin typeface="Sassoon Primary" pitchFamily="50" charset="0"/>
              </a:rPr>
              <a:t>4</a:t>
            </a:r>
            <a:endParaRPr lang="en-GB" sz="3600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is Bobbie going to look out for</a:t>
            </a:r>
            <a:r>
              <a:rPr lang="en-US" sz="3600" dirty="0" smtClean="0">
                <a:latin typeface="Sassoon Primary" pitchFamily="50" charset="0"/>
              </a:rPr>
              <a:t>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Bobbie is going to look out for their eagle.</a:t>
            </a:r>
          </a:p>
          <a:p>
            <a:r>
              <a:rPr lang="en-US" sz="3600" dirty="0" smtClean="0">
                <a:latin typeface="Sassoon Primary" pitchFamily="50" charset="0"/>
              </a:rPr>
              <a:t>Why does Granny say,” I reckon he’s having a lie-in.”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Granny says this because she hadn’t seen him flying that morning.</a:t>
            </a:r>
          </a:p>
          <a:p>
            <a:r>
              <a:rPr lang="en-US" sz="3600" dirty="0" smtClean="0">
                <a:latin typeface="Sassoon Primary" pitchFamily="50" charset="0"/>
              </a:rPr>
              <a:t>What did Granny give to Bobbie?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She gave her some binoculars.</a:t>
            </a:r>
          </a:p>
          <a:p>
            <a:r>
              <a:rPr lang="en-US" sz="3600" dirty="0" smtClean="0">
                <a:latin typeface="Sassoon Primary" pitchFamily="50" charset="0"/>
              </a:rPr>
              <a:t>Why </a:t>
            </a:r>
            <a:r>
              <a:rPr lang="en-US" sz="3600" dirty="0">
                <a:latin typeface="Sassoon Primary" pitchFamily="50" charset="0"/>
              </a:rPr>
              <a:t>did Bobbie and Haggis look hard at each other?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They looked hard at each other because Bobbie and Haggis had never got on.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6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931" y="36627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u="sng" dirty="0"/>
          </a:p>
          <a:p>
            <a:endParaRPr lang="en-US" u="sng" dirty="0"/>
          </a:p>
        </p:txBody>
      </p:sp>
      <p:sp>
        <p:nvSpPr>
          <p:cNvPr id="3" name="Rectangle 2"/>
          <p:cNvSpPr/>
          <p:nvPr/>
        </p:nvSpPr>
        <p:spPr>
          <a:xfrm>
            <a:off x="520930" y="171912"/>
            <a:ext cx="113542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/>
              <a:t>Page 5</a:t>
            </a:r>
          </a:p>
          <a:p>
            <a:r>
              <a:rPr lang="en-US" sz="3600" dirty="0">
                <a:latin typeface="Sassoon Primary" pitchFamily="50" charset="0"/>
              </a:rPr>
              <a:t>Why did Granny “push them both out of the door”?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Granny wanted them to get out of the house as she was going out.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 we think about Haggis</a:t>
            </a:r>
            <a:r>
              <a:rPr lang="en-US" sz="3600" dirty="0" smtClean="0">
                <a:latin typeface="Sassoon Primary" pitchFamily="50" charset="0"/>
              </a:rPr>
              <a:t>’ </a:t>
            </a:r>
            <a:r>
              <a:rPr lang="en-US" sz="3600" dirty="0">
                <a:latin typeface="Sassoon Primary" pitchFamily="50" charset="0"/>
              </a:rPr>
              <a:t>age – why?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could be old because he has stiff legs.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Who </a:t>
            </a:r>
            <a:r>
              <a:rPr lang="en-US" sz="3600" dirty="0">
                <a:latin typeface="Sassoon Primary" pitchFamily="50" charset="0"/>
              </a:rPr>
              <a:t>is Mavis?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Mavis is Bobbie’s hand-fed lamb.</a:t>
            </a:r>
          </a:p>
          <a:p>
            <a:r>
              <a:rPr lang="en-US" sz="3600" dirty="0">
                <a:latin typeface="Sassoon Primary" pitchFamily="50" charset="0"/>
              </a:rPr>
              <a:t>What do we know about the weather on the journey – why? </a:t>
            </a:r>
            <a:endParaRPr lang="en-GB" sz="3600" dirty="0">
              <a:latin typeface="Sassoon Primary" pitchFamily="50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The weather was sunny but cold as there was a blue sky but Bobbie needed to fasten her coat. 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>
                <a:latin typeface="Sassoon Primary" pitchFamily="50" charset="0"/>
              </a:rPr>
              <a:t>was </a:t>
            </a:r>
            <a:r>
              <a:rPr lang="en-US" sz="3600" dirty="0" smtClean="0">
                <a:latin typeface="Sassoon Primary" pitchFamily="50" charset="0"/>
              </a:rPr>
              <a:t>special </a:t>
            </a:r>
            <a:r>
              <a:rPr lang="en-US" sz="3600" dirty="0">
                <a:latin typeface="Sassoon Primary" pitchFamily="50" charset="0"/>
              </a:rPr>
              <a:t>about Bobbie’s coat?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Bobbie’s coat has been a present from Granny almost a year ago.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37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96411"/>
            <a:ext cx="1130968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</a:t>
            </a:r>
            <a:r>
              <a:rPr lang="en-US" sz="3600" b="1" u="sng" dirty="0" smtClean="0">
                <a:latin typeface="Sassoon Primary" pitchFamily="50" charset="0"/>
              </a:rPr>
              <a:t>6</a:t>
            </a:r>
          </a:p>
          <a:p>
            <a:r>
              <a:rPr lang="en-GB" sz="3600" dirty="0" smtClean="0">
                <a:latin typeface="Sassoon Primary" pitchFamily="50" charset="0"/>
              </a:rPr>
              <a:t>Why was Bobbie’s coat so good to wear?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Bobbie’s coat had lots of pockets and she could hide a whole packet of biscuits without her mum finding out.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the phrase “dotted with sheep” mean?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“Dotted with sheep” means that looking from a distance, the sheep in the field look like little dots.</a:t>
            </a: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>
                <a:latin typeface="Sassoon Primary" pitchFamily="50" charset="0"/>
              </a:rPr>
              <a:t>do we know about the land owned by The Duke of Glen-Gallows?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duke owned all the land that could be seen from the farm.</a:t>
            </a:r>
          </a:p>
          <a:p>
            <a:r>
              <a:rPr lang="en-GB" sz="3600" dirty="0" smtClean="0">
                <a:latin typeface="Sassoon Primary" pitchFamily="50" charset="0"/>
              </a:rPr>
              <a:t>What was Haggis doing when Bobbie climbed the small hill?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was sniffing through the heather for rabbits to catch.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42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9491" y="42151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u="sng" dirty="0" smtClean="0"/>
          </a:p>
        </p:txBody>
      </p:sp>
      <p:sp>
        <p:nvSpPr>
          <p:cNvPr id="3" name="Rectangle 2"/>
          <p:cNvSpPr/>
          <p:nvPr/>
        </p:nvSpPr>
        <p:spPr>
          <a:xfrm>
            <a:off x="565485" y="512620"/>
            <a:ext cx="111893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>
                <a:latin typeface="Sassoon Primary" pitchFamily="50" charset="0"/>
              </a:rPr>
              <a:t>Page 7</a:t>
            </a:r>
          </a:p>
          <a:p>
            <a:r>
              <a:rPr lang="en-US" sz="3600" dirty="0">
                <a:latin typeface="Sassoon Primary" pitchFamily="50" charset="0"/>
              </a:rPr>
              <a:t>How long had Granny and Bobbie been watching the golden eagle?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They had been watching the eagle for the last three days.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do we know about the eagle?  </a:t>
            </a:r>
            <a:r>
              <a:rPr lang="en-US" sz="3600" dirty="0">
                <a:latin typeface="Sassoon Primary" pitchFamily="50" charset="0"/>
              </a:rPr>
              <a:t>Give </a:t>
            </a:r>
            <a:r>
              <a:rPr lang="en-US" sz="3600" dirty="0" smtClean="0">
                <a:latin typeface="Sassoon Primary" pitchFamily="50" charset="0"/>
              </a:rPr>
              <a:t>examples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It was huge, it roosted in the trees at the forest edge, it was young, its feather were shades of brown, it’s curved beak was a grey colour, it had bright yellow feet</a:t>
            </a:r>
          </a:p>
          <a:p>
            <a:r>
              <a:rPr lang="en-US" sz="3600" dirty="0" smtClean="0">
                <a:latin typeface="Sassoon Primary" pitchFamily="50" charset="0"/>
              </a:rPr>
              <a:t>What were the loud croaks from?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croaks were from two ravens flying above.</a:t>
            </a:r>
          </a:p>
          <a:p>
            <a:r>
              <a:rPr lang="en-GB" sz="3600" dirty="0" smtClean="0">
                <a:latin typeface="Sassoon Primary" pitchFamily="50" charset="0"/>
              </a:rPr>
              <a:t>What had the ravens seen?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ravens had seen the eagle too.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849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5642" y="897359"/>
            <a:ext cx="11044989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u="sng" dirty="0" smtClean="0">
                <a:latin typeface="Sassoon Primary" pitchFamily="50" charset="0"/>
              </a:rPr>
              <a:t>Page </a:t>
            </a:r>
            <a:r>
              <a:rPr lang="en-US" sz="3600" u="sng" dirty="0">
                <a:latin typeface="Sassoon Primary" pitchFamily="50" charset="0"/>
              </a:rPr>
              <a:t>8</a:t>
            </a:r>
          </a:p>
          <a:p>
            <a:r>
              <a:rPr lang="en-US" sz="3600" dirty="0">
                <a:latin typeface="Sassoon Primary" pitchFamily="50" charset="0"/>
              </a:rPr>
              <a:t>What word tells you the eagle disappeared?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word that tells you the eagle disappeared is “vanished”.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“mobbed” mean?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Mobbed means that the ravens surrounded the eagle.</a:t>
            </a:r>
          </a:p>
          <a:p>
            <a:r>
              <a:rPr lang="en-GB" sz="3600" dirty="0" smtClean="0">
                <a:latin typeface="Sassoon Primary" pitchFamily="50" charset="0"/>
              </a:rPr>
              <a:t>What was Bobbie going to ask Granny?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Bobbie was going to ask Granny if she knew anything about the ravens.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might Haggis have not come back ? </a:t>
            </a:r>
            <a:endParaRPr lang="en-US" sz="3600" dirty="0" smtClean="0">
              <a:latin typeface="Sassoon Primary" pitchFamily="50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was a little deaf so he may not have heard Bobbie call.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2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7831" y="570053"/>
            <a:ext cx="1084045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u="sng" dirty="0">
                <a:latin typeface="Sassoon Primary" pitchFamily="50" charset="0"/>
              </a:rPr>
              <a:t>Page 9</a:t>
            </a:r>
          </a:p>
          <a:p>
            <a:r>
              <a:rPr lang="en-GB" sz="3600" dirty="0" smtClean="0">
                <a:latin typeface="Sassoon Primary" pitchFamily="50" charset="0"/>
              </a:rPr>
              <a:t>Where was Haggis?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was on the other side of a stream.</a:t>
            </a:r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 </a:t>
            </a:r>
            <a:r>
              <a:rPr lang="en-US" sz="3600" dirty="0">
                <a:latin typeface="Sassoon Primary" pitchFamily="50" charset="0"/>
              </a:rPr>
              <a:t>was Haggis eating?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Haggis was eating a very dead, very smelly rabbit.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words tell us Haggis was not well</a:t>
            </a:r>
            <a:r>
              <a:rPr lang="en-US" sz="3600" dirty="0" smtClean="0">
                <a:latin typeface="Sassoon Primary" pitchFamily="50" charset="0"/>
              </a:rPr>
              <a:t>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The text says that Haggis’ legs tottered and he stumbled.  It also says he vomited, gave a whimper then died.</a:t>
            </a:r>
          </a:p>
          <a:p>
            <a:r>
              <a:rPr lang="en-GB" sz="3600" dirty="0" smtClean="0">
                <a:latin typeface="Sassoon Primary" pitchFamily="50" charset="0"/>
              </a:rPr>
              <a:t>What do you think will happen in the rest of the story?</a:t>
            </a:r>
            <a:endParaRPr lang="en-GB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82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885</Words>
  <Application>Microsoft Office PowerPoint</Application>
  <PresentationFormat>Custom</PresentationFormat>
  <Paragraphs>89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Home</cp:lastModifiedBy>
  <cp:revision>22</cp:revision>
  <dcterms:created xsi:type="dcterms:W3CDTF">2020-01-06T16:49:55Z</dcterms:created>
  <dcterms:modified xsi:type="dcterms:W3CDTF">2021-09-14T19:02:12Z</dcterms:modified>
</cp:coreProperties>
</file>