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6"/>
  </p:notesMasterIdLst>
  <p:sldIdLst>
    <p:sldId id="269" r:id="rId2"/>
    <p:sldId id="264" r:id="rId3"/>
    <p:sldId id="266" r:id="rId4"/>
    <p:sldId id="26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60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44647C-F2E8-469E-B0FF-89963FECD06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02B454-58AB-40FE-852B-B40E7BC14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683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An astonishing thing once happened to 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542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Wandering in the woods one day… I suddenly changed direction.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140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 tripped and found myself falling down, down, down.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02B454-58AB-40FE-852B-B40E7BC1478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628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664AA-C804-420D-88D5-4FFAD3FFEA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B95760-47C5-4E82-A7FC-BD59E115A3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E30C17-035E-4B99-B3AA-F52A788C9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2F46D-02B6-4917-9F9D-E0B7DD359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D177-DC3A-4DD2-9924-71CD25971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709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514F5-226D-4538-9157-9DEB11E6F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D63FA-CABC-4A99-86F0-2802ED5DB3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08F60F-D0E2-496C-8FD5-36E706AA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9BCFA-C01A-4ECB-9FC7-8D3178ADF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C936B-012A-48C3-AA65-06EE4D867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328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D0E52-F42D-4F7B-A115-32406120C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210C2-723F-4983-BD81-EC19398A7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644AA-45AF-4FE5-965E-9C45E4C3E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B705A-E669-400F-B3D2-FC80F549A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4D25A0-3AE2-41FA-8ADF-E736C400F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452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765CF-6A78-4F5C-A0E6-78D238F2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5245A8-0D65-4CF4-9A7F-56FD55B89F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71DC00-7809-4458-A1BA-EB292DB5A1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D4D4E8-AE63-45CC-9418-B25AE2F2D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3580CF-4C78-444D-B988-F3AB59EEE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4BB1AE-B966-438C-A9A5-9CE98A7BA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682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944CA-4FAB-43C4-BC09-5590224CF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5D899F-2F48-462F-BCD7-5AB95CE58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4047B5-1DBB-45DE-99D9-930550CAEC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A728D1-32F4-4777-908B-59334ECA21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E40BF2-EA1D-4A69-BEA0-0B410CED6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18C281-E3C5-41D2-8B84-E38BFE2E6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36789A-8196-438F-A3C1-6B2177072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684861-C1FA-43AA-B0C6-676748DAA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237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9E20A-18D2-4F36-B050-CBADB2D92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922C72-8B2E-4F6D-9D23-7A9F745B7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C658B-BCFC-4B08-866C-A8723268F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63F2A2-940F-48B4-8C62-CADAA3B5D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12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718AE0-BC1F-4562-9771-0A78E6594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B2EE92-800B-4D7F-82AA-33C86D41A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52AA09-A87B-4422-8F67-685B48BBB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949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93096-6AF9-4E0F-A3A5-142C316D7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D6E65-2E1F-429D-8D03-08333B0B5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E6C606-DB7E-41E9-8DED-2E0B618798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562D3A-A196-49E4-82D0-CE92B92D8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773813-395F-42D1-8DDA-0BBEC96E4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D293FA-DE25-4CAA-BF86-73E1EB6A4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892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9484-D225-46AD-8FB2-2454CA570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DEAB3E-A31B-4F66-B7FA-87AF452333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E0D75-FC0C-42B5-B563-4F34F96C93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A57083-33BC-4AF4-8D70-E642D9648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7738C5-8F0E-4ABA-9779-5BA1AC54E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597C4D-1D79-4FA2-ADA6-BEA291254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364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D5105-7455-45BD-A2DA-4635325B5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4F6A6A-6AFF-4A54-BC6B-87902FACA3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2B49E-F8FC-491B-97B5-B975A9646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73A6D-773B-4AB9-9233-4DB8E19CF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FD508-7A73-43CB-870D-769BA8C5F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65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D12338-9780-4E3C-954B-6DF68A6C3C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D4A58A-EF9F-4FD0-B749-5C91E4C46B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96E59-6C08-4609-BD81-F24DBD679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452AD-6B3D-4885-B405-D2AB1AFEC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E5A42-C6C6-4560-982B-13383DC38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530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4F02F6-EFF8-4C75-BFF5-B56303A4F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CE38C-3186-48D2-9AA8-B435E14B91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45BC6F-85D5-403E-8749-C9753DA152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5BA99-7C37-4878-B148-877502E580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DE88C3-2D3B-45E0-AB08-241ED91483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594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qy5ENpagt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36166" cy="728889"/>
          </a:xfrm>
        </p:spPr>
        <p:txBody>
          <a:bodyPr>
            <a:normAutofit/>
          </a:bodyPr>
          <a:lstStyle/>
          <a:p>
            <a:r>
              <a:rPr lang="en-GB" sz="2800" u="sng" dirty="0"/>
              <a:t>Wednesday the 2</a:t>
            </a:r>
            <a:r>
              <a:rPr lang="en-GB" sz="2800" u="sng" baseline="30000" dirty="0"/>
              <a:t>nd</a:t>
            </a:r>
            <a:r>
              <a:rPr lang="en-GB" sz="2800" u="sng" dirty="0"/>
              <a:t> 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/>
              <a:t>LO: To use adjectives, precise verbs and repetition. 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Day 2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337457" y="2481943"/>
            <a:ext cx="5763985" cy="26452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Can you write down a sentence that includes a metaphor?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69F87E-1C23-4833-A5C2-08C7429975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25" t="17619" r="56875" b="32857"/>
          <a:stretch/>
        </p:blipFill>
        <p:spPr>
          <a:xfrm>
            <a:off x="6370867" y="2171700"/>
            <a:ext cx="5633358" cy="41847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1F185F1-788D-4BEF-8B04-4885360FD51D}"/>
              </a:ext>
            </a:extLst>
          </p:cNvPr>
          <p:cNvSpPr txBox="1"/>
          <p:nvPr/>
        </p:nvSpPr>
        <p:spPr>
          <a:xfrm>
            <a:off x="571500" y="5600700"/>
            <a:ext cx="47189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Listen to the story:</a:t>
            </a:r>
          </a:p>
          <a:p>
            <a:r>
              <a:rPr lang="en-GB" sz="2000">
                <a:hlinkClick r:id="rId3"/>
              </a:rPr>
              <a:t>ESL Video story book - Stone Age Boy read by Teacher Sabina - YouTube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6327543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13606-91BC-4258-9202-27652C923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GB" sz="5400" u="sng" dirty="0"/>
              <a:t>Adjectives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A71DE3-F9B0-4400-AFA1-D0D9EC585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5" y="1719072"/>
            <a:ext cx="5329760" cy="4730713"/>
          </a:xfrm>
        </p:spPr>
        <p:txBody>
          <a:bodyPr anchor="t">
            <a:normAutofit fontScale="85000" lnSpcReduction="20000"/>
          </a:bodyPr>
          <a:lstStyle/>
          <a:p>
            <a:r>
              <a:rPr lang="en-GB" sz="3400" dirty="0"/>
              <a:t>What positive words could you use to describe an adventure?</a:t>
            </a:r>
          </a:p>
          <a:p>
            <a:r>
              <a:rPr lang="en-GB" sz="3400" dirty="0"/>
              <a:t>What words would you use if </a:t>
            </a:r>
            <a:r>
              <a:rPr lang="en-GB" sz="3400" b="1" u="sng" dirty="0"/>
              <a:t>you</a:t>
            </a:r>
            <a:r>
              <a:rPr lang="en-GB" sz="3400" dirty="0"/>
              <a:t> went on a adventure?</a:t>
            </a:r>
          </a:p>
          <a:p>
            <a:pPr marL="0" indent="0">
              <a:buNone/>
            </a:pPr>
            <a:endParaRPr lang="en-GB" sz="3400" dirty="0"/>
          </a:p>
          <a:p>
            <a:pPr marL="0" indent="0">
              <a:buNone/>
            </a:pPr>
            <a:r>
              <a:rPr lang="en-GB" sz="3400" dirty="0"/>
              <a:t>Try to include an adjective in your sentence like the example below:</a:t>
            </a:r>
          </a:p>
          <a:p>
            <a:pPr marL="0" indent="0">
              <a:buNone/>
            </a:pPr>
            <a:endParaRPr lang="en-GB" sz="3400" dirty="0"/>
          </a:p>
          <a:p>
            <a:pPr marL="0" indent="0">
              <a:buNone/>
            </a:pPr>
            <a:r>
              <a:rPr lang="en-GB" sz="3400" dirty="0">
                <a:solidFill>
                  <a:srgbClr val="FF0000"/>
                </a:solidFill>
              </a:rPr>
              <a:t>An astonishing thing once happened to me.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dirty="0"/>
              <a:t> </a:t>
            </a:r>
          </a:p>
        </p:txBody>
      </p:sp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66CAF24-C5A0-4727-B796-E968C87492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554" t="28355" r="58616" b="32381"/>
          <a:stretch/>
        </p:blipFill>
        <p:spPr>
          <a:xfrm>
            <a:off x="6231306" y="640080"/>
            <a:ext cx="5513186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900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2B2E3-3333-4CFB-B562-3EA217F33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Precise verbs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7E474-22EE-41A5-BC07-B9560806C9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14" y="1518557"/>
            <a:ext cx="7527472" cy="4691063"/>
          </a:xfrm>
        </p:spPr>
        <p:txBody>
          <a:bodyPr/>
          <a:lstStyle/>
          <a:p>
            <a:r>
              <a:rPr lang="en-GB" dirty="0"/>
              <a:t>Which verbs would be good for the beginning of a story?</a:t>
            </a:r>
          </a:p>
          <a:p>
            <a:r>
              <a:rPr lang="en-GB" dirty="0"/>
              <a:t>Write down some verbs that could be used at the start of the story. </a:t>
            </a:r>
          </a:p>
          <a:p>
            <a:pPr marL="0" indent="0">
              <a:buNone/>
            </a:pPr>
            <a:r>
              <a:rPr lang="en-GB" dirty="0"/>
              <a:t>Try to include an example like in the following sentence: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Wandering in the woods one day… I suddenly changed direction.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22F0F2-A17D-4197-91DE-5B686907E39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98" t="21190" r="57545" b="28809"/>
          <a:stretch/>
        </p:blipFill>
        <p:spPr>
          <a:xfrm>
            <a:off x="8946242" y="182562"/>
            <a:ext cx="2968172" cy="649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205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5B530-249C-4B84-850D-B90CB7595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Repetition and feeling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72D1B-9363-4001-A45F-4FDAC719F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052457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What words could we use for tripped?</a:t>
            </a:r>
          </a:p>
          <a:p>
            <a:r>
              <a:rPr lang="en-GB" dirty="0"/>
              <a:t>What words could we use to repeat?</a:t>
            </a:r>
          </a:p>
          <a:p>
            <a:pPr marL="0" indent="0">
              <a:buNone/>
            </a:pPr>
            <a:r>
              <a:rPr lang="en-GB" dirty="0"/>
              <a:t>(The adjective ‘down’ is repeated to emphasis the distance he fell)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Once you have a different word for tripped and a word you can repeat use them like the following sentence: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I tripped and found myself falling down, down, down.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25EF1D-0922-4D6F-8CEE-A03A524747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98" t="21190" r="57545" b="28809"/>
          <a:stretch/>
        </p:blipFill>
        <p:spPr>
          <a:xfrm>
            <a:off x="8946242" y="182562"/>
            <a:ext cx="2968172" cy="649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496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248</Words>
  <Application>Microsoft Office PowerPoint</Application>
  <PresentationFormat>Widescreen</PresentationFormat>
  <Paragraphs>34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Wednesday the 2nd March 2022 </vt:lpstr>
      <vt:lpstr>Adjectives</vt:lpstr>
      <vt:lpstr>Precise verbs</vt:lpstr>
      <vt:lpstr>Repetition and feeling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- Smith</cp:lastModifiedBy>
  <cp:revision>20</cp:revision>
  <dcterms:created xsi:type="dcterms:W3CDTF">2021-10-10T13:10:42Z</dcterms:created>
  <dcterms:modified xsi:type="dcterms:W3CDTF">2022-02-23T13:33:45Z</dcterms:modified>
</cp:coreProperties>
</file>