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0EA607-8945-49C6-B063-706AD48873FC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B99381-CACE-40CE-B729-83B1ED212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203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822CA93-F4EA-4581-9A60-0C42B300E616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908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116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18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349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713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728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60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65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871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650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459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816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EBCAE-1D12-460C-B8A0-5E52BB3AE231}" type="datetimeFigureOut">
              <a:rPr lang="en-GB" smtClean="0"/>
              <a:t>01/04/2022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165D6-6259-4B5A-8BB9-B1CE6C206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24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25413" y="157163"/>
            <a:ext cx="8867775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Year 1: Plants </a:t>
            </a:r>
            <a:r>
              <a:rPr lang="en-GB" altLang="en-US" sz="3200" b="1" dirty="0" smtClean="0">
                <a:solidFill>
                  <a:srgbClr val="7FC184"/>
                </a:solidFill>
                <a:latin typeface="Century Gothic" panose="020B0502020202020204" pitchFamily="34" charset="0"/>
              </a:rPr>
              <a:t>Knowledge Organiser</a:t>
            </a:r>
            <a:endParaRPr lang="en-GB" altLang="en-US" sz="3200" b="1" dirty="0">
              <a:solidFill>
                <a:srgbClr val="7FC184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Content Placeholder 3">
            <a:extLst/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6365477"/>
              </p:ext>
            </p:extLst>
          </p:nvPr>
        </p:nvGraphicFramePr>
        <p:xfrm>
          <a:off x="125413" y="649288"/>
          <a:ext cx="8867774" cy="588548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438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5182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85836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60550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plants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3592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buds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88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small lump on a stem or twig that will grow into a leaf, flower or shoot</a:t>
                      </a:r>
                      <a:r>
                        <a:rPr lang="en-GB" sz="88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</a:t>
                      </a:r>
                      <a:endParaRPr lang="en-GB" sz="88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3140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rgbClr val="7FC184"/>
                        </a:solidFill>
                        <a:latin typeface="Century Gothic" pitchFamily="34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lvl="0" indent="-171450" algn="ctr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Some trees can live for thousands of years.</a:t>
                      </a:r>
                      <a:endParaRPr lang="en-GB" sz="1800" dirty="0">
                        <a:solidFill>
                          <a:srgbClr val="7FC184"/>
                        </a:solidFill>
                        <a:latin typeface="Century Gothic" pitchFamily="34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36051724"/>
                  </a:ext>
                </a:extLst>
              </a:tr>
              <a:tr h="354541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bulbs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88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resting stage of a plant that is usually formed underground.</a:t>
                      </a:r>
                      <a:endParaRPr lang="en-GB" sz="88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Some trees can live for thousands of years.</a:t>
                      </a:r>
                    </a:p>
                  </a:txBody>
                  <a:tcPr marT="45735" marB="4573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4147">
                <a:tc rowSpan="3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deciduous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/>
                      <a:r>
                        <a:rPr lang="en-GB" sz="88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Deciduous is the name given to trees that lose their leaves in autumn and are bare in the winter.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05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Around 2000 different types of plants are used by humans to make food.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365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 plants are carnivores. A well known example of a carnivorous plant is the Venus Flytrap.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422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evergreen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8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Evergreen is the name of trees that have leaves all year round.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4081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trunk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88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tree's trunk holds up its crown, protects its inner parts and works like a pipeline, transporting essential materials to the different parts of the tree.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plants topic: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Bamboo can be a fast growing plant. Some types can grow almost a metre in just one day!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663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Touching poison ivy will cause an allergic reaction, usually in the form of an itchy rash on the skin.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4173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vegetable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88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vegetable is a plant or part of a plant which is used as food, for example cabbage or potato.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73309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names of a variety of common wild and garden plants</a:t>
                      </a:r>
                    </a:p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names of a variety of common trees</a:t>
                      </a:r>
                    </a:p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difference between deciduous and evergreen trees</a:t>
                      </a:r>
                    </a:p>
                    <a:p>
                      <a:pPr marL="285750" lvl="0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which plants grow in the local environment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As well as looking beautiful, trees help purify the air and provide food and shelter for all sorts of creatures.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7501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wild plants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88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These are plants that don’t grow in our gardens and are self-seeded.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As well as looking beautiful, trees help purify the air and provide food and shelter for all sorts of creatures.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129983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Water and nutrients travel up the tree trunk, through the branches and all the way out to the leaves.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50879023"/>
                  </a:ext>
                </a:extLst>
              </a:tr>
              <a:tr h="3545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FC184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environment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8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area where a plant or tree lives is its environment.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Water and nutrients travel up the tree trunk, through the branches and all the way out to the leaves.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5648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FC184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blossom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8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Blossom is the flower that comes before the fruit. For example, apple blossom comes before the apple starts to grow.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46243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en-GB" dirty="0"/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4867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FC184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petals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8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petal is a part of the flower and is usually coloured. The colour attracts insects.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354541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branches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88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Branches come from the tree trunk and grow outwards.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A03D9A5-9CB6-424B-8D3C-2B8E4C1F46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925" y="1041848"/>
            <a:ext cx="1647825" cy="16299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C29E0C9-E33E-4494-9A3E-C85CEF195C9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2415" y="1551793"/>
            <a:ext cx="1436447" cy="12991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6450517-D3CD-476F-9F8D-3D3345A0CE4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8862" y="5306207"/>
            <a:ext cx="2854325" cy="114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383206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393</Words>
  <Application>Microsoft Office PowerPoint</Application>
  <PresentationFormat>On-screen Show (4:3)</PresentationFormat>
  <Paragraphs>39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Year 1: Plants Knowledge Organiser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Jade Grindey</dc:creator>
  <cp:lastModifiedBy>Jade Grindey</cp:lastModifiedBy>
  <cp:revision>3</cp:revision>
  <dcterms:created xsi:type="dcterms:W3CDTF">2022-04-01T10:08:13Z</dcterms:created>
  <dcterms:modified xsi:type="dcterms:W3CDTF">2022-04-01T10:09:29Z</dcterms:modified>
</cp:coreProperties>
</file>