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59" r:id="rId4"/>
    <p:sldId id="25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72060E-EAE0-4C2F-A0FF-1F38BAE7910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877293-E288-4BBC-BDDC-6C8C0B243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989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77293-E288-4BBC-BDDC-6C8C0B2438B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323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420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780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529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23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707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722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008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852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142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469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50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BA17F-B218-4F71-BB79-9F09DA23A71C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465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891480"/>
            <a:ext cx="9252520" cy="7749480"/>
          </a:xfrm>
          <a:solidFill>
            <a:srgbClr val="FFFF99"/>
          </a:solidFill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3" t="12661" r="35980" b="17417"/>
          <a:stretch/>
        </p:blipFill>
        <p:spPr bwMode="auto">
          <a:xfrm>
            <a:off x="2483768" y="805431"/>
            <a:ext cx="4588796" cy="5451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260648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Predict what you think the book will be </a:t>
            </a:r>
            <a:r>
              <a:rPr lang="en-GB" sz="3200" dirty="0" smtClean="0"/>
              <a:t>about and why.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02293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9144000" cy="747897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/>
              <a:t>Day 1 pp1-5</a:t>
            </a:r>
          </a:p>
          <a:p>
            <a:pPr algn="ctr"/>
            <a:endParaRPr lang="en-GB" sz="3200" u="sng" dirty="0" smtClean="0"/>
          </a:p>
          <a:p>
            <a:pPr marL="514350" indent="-514350">
              <a:buAutoNum type="arabicPeriod"/>
            </a:pPr>
            <a:r>
              <a:rPr lang="en-GB" sz="3200" dirty="0" smtClean="0"/>
              <a:t>What did the narrator try to catch with her crab net?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 Look at the last line on page 1 - ‘Perhaps </a:t>
            </a:r>
            <a:r>
              <a:rPr lang="en-GB" sz="3200" dirty="0" smtClean="0"/>
              <a:t>the secrets drowned in the night like a fish in the air.’ </a:t>
            </a:r>
            <a:r>
              <a:rPr lang="en-GB" sz="3200" dirty="0"/>
              <a:t>Why is </a:t>
            </a:r>
            <a:r>
              <a:rPr lang="en-GB" sz="3200" dirty="0" smtClean="0"/>
              <a:t>this line effective</a:t>
            </a:r>
            <a:r>
              <a:rPr lang="en-GB" sz="3200" dirty="0" smtClean="0"/>
              <a:t>?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Where does Julia live?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Find and record a simile from page 2.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Define archipelago.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Why do </a:t>
            </a:r>
            <a:r>
              <a:rPr lang="en-GB" sz="3200" dirty="0" smtClean="0"/>
              <a:t>you think words </a:t>
            </a:r>
            <a:r>
              <a:rPr lang="en-GB" sz="3200" dirty="0" smtClean="0"/>
              <a:t>change according to whose mouth they come out of?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Why is Julia’s mother’s job useful?</a:t>
            </a:r>
          </a:p>
          <a:p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009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883318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/>
              <a:t>Day 2 pp 6 </a:t>
            </a:r>
            <a:r>
              <a:rPr lang="en-GB" sz="3200" u="sng" dirty="0" smtClean="0"/>
              <a:t>–8</a:t>
            </a:r>
            <a:endParaRPr lang="en-GB" sz="3200" u="sng" dirty="0" smtClean="0"/>
          </a:p>
          <a:p>
            <a:pPr marL="514350" indent="-514350">
              <a:buAutoNum type="arabicPeriod"/>
            </a:pPr>
            <a:r>
              <a:rPr lang="en-GB" sz="2800" dirty="0" smtClean="0"/>
              <a:t>Why did mum want to move to </a:t>
            </a:r>
            <a:r>
              <a:rPr lang="en-GB" sz="2800" dirty="0" err="1" smtClean="0"/>
              <a:t>Unst</a:t>
            </a:r>
            <a:r>
              <a:rPr lang="en-GB" sz="2800" dirty="0" smtClean="0"/>
              <a:t>?</a:t>
            </a:r>
          </a:p>
          <a:p>
            <a:pPr marL="514350" indent="-514350">
              <a:buAutoNum type="arabicPeriod"/>
            </a:pPr>
            <a:r>
              <a:rPr lang="en-GB" sz="2800" dirty="0" smtClean="0"/>
              <a:t>Why does Julia relate to the whale who swam around the world alone</a:t>
            </a:r>
            <a:r>
              <a:rPr lang="en-GB" sz="2800" dirty="0" smtClean="0"/>
              <a:t>?</a:t>
            </a:r>
          </a:p>
          <a:p>
            <a:pPr marL="514350" indent="-514350">
              <a:buAutoNum type="arabicPeriod"/>
            </a:pPr>
            <a:r>
              <a:rPr lang="en-GB" sz="2800" dirty="0" smtClean="0"/>
              <a:t> </a:t>
            </a:r>
            <a:r>
              <a:rPr lang="en-GB" sz="2800" dirty="0"/>
              <a:t>Define compartment (</a:t>
            </a:r>
            <a:r>
              <a:rPr lang="en-GB" sz="2800" dirty="0" smtClean="0"/>
              <a:t>p8)</a:t>
            </a:r>
            <a:endParaRPr lang="en-GB" sz="2800" dirty="0" smtClean="0"/>
          </a:p>
          <a:p>
            <a:pPr marL="514350" indent="-514350">
              <a:buAutoNum type="arabicPeriod"/>
            </a:pPr>
            <a:r>
              <a:rPr lang="en-GB" sz="2800" dirty="0" smtClean="0"/>
              <a:t>Look at p8. Evidence st</a:t>
            </a:r>
            <a:r>
              <a:rPr lang="en-GB" sz="2800" dirty="0" smtClean="0"/>
              <a:t>ates that </a:t>
            </a:r>
            <a:r>
              <a:rPr lang="en-GB" sz="2800" dirty="0" smtClean="0"/>
              <a:t>Julia tells us that she likes to look at a map so that she can see the whole picture of where she is going, whereas her parents use a satellite navigation system. What question might this information answer? </a:t>
            </a:r>
          </a:p>
          <a:p>
            <a:pPr marL="514350" indent="-514350">
              <a:buFontTx/>
              <a:buAutoNum type="arabicPeriod"/>
            </a:pPr>
            <a:r>
              <a:rPr lang="en-GB" sz="2800" dirty="0"/>
              <a:t>Why did the journey to Shetland take longer than it takes to get to Australia?</a:t>
            </a:r>
          </a:p>
          <a:p>
            <a:pPr marL="514350" indent="-514350">
              <a:buAutoNum type="arabicPeriod"/>
            </a:pPr>
            <a:r>
              <a:rPr lang="en-GB" sz="2800" dirty="0" smtClean="0"/>
              <a:t>Why was sleeping at the B and B like sleeping in the belly of a whale?</a:t>
            </a:r>
          </a:p>
          <a:p>
            <a:pPr marL="514350" indent="-514350">
              <a:buAutoNum type="arabicPeriod"/>
            </a:pPr>
            <a:r>
              <a:rPr lang="en-GB" sz="2800" dirty="0" smtClean="0"/>
              <a:t>Predict what you think might happen next.</a:t>
            </a:r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2800" dirty="0" smtClean="0"/>
          </a:p>
          <a:p>
            <a:pPr marL="514350" indent="-514350">
              <a:buAutoNum type="arabicPeriod"/>
            </a:pPr>
            <a:endParaRPr lang="en-GB" sz="3200" dirty="0" smtClean="0"/>
          </a:p>
          <a:p>
            <a:endParaRPr lang="en-GB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4794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63865" y="0"/>
            <a:ext cx="9207865" cy="1043362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/>
              <a:t>Day </a:t>
            </a:r>
            <a:r>
              <a:rPr lang="en-GB" sz="3200" u="sng" dirty="0" smtClean="0"/>
              <a:t>3 pp.9-10</a:t>
            </a:r>
          </a:p>
          <a:p>
            <a:pPr algn="ctr"/>
            <a:endParaRPr lang="en-GB" sz="3200" u="sng" dirty="0" smtClean="0"/>
          </a:p>
          <a:p>
            <a:pPr marL="514350" indent="-514350">
              <a:buAutoNum type="arabicPeriod"/>
            </a:pPr>
            <a:r>
              <a:rPr lang="en-GB" sz="3200" dirty="0" smtClean="0"/>
              <a:t>What is a transmitter? Why was it being used?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Identify the different species of whales.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Why did mum never answer questions with a yes or no?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Define rumour.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List 3 alternative names that Julia gives to the motorway. Now record 2 of your own.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Summarise the story so far in 20 words or less.</a:t>
            </a:r>
          </a:p>
          <a:p>
            <a:pPr marL="514350" indent="-514350">
              <a:buAutoNum type="arabicPeriod"/>
            </a:pPr>
            <a:r>
              <a:rPr lang="en-GB" sz="3200" dirty="0" smtClean="0"/>
              <a:t>Predict what will happen when Julia meets </a:t>
            </a:r>
            <a:r>
              <a:rPr lang="en-GB" sz="3200" smtClean="0"/>
              <a:t>the shark.</a:t>
            </a:r>
            <a:endParaRPr lang="en-GB" sz="3200" dirty="0" smtClean="0"/>
          </a:p>
          <a:p>
            <a:pPr marL="514350" indent="-514350">
              <a:buAutoNum type="arabicPeriod"/>
            </a:pPr>
            <a:endParaRPr lang="en-GB" sz="3200" dirty="0" smtClean="0"/>
          </a:p>
          <a:p>
            <a:pPr algn="ctr"/>
            <a:endParaRPr lang="en-GB" sz="3200" u="sng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317936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297</Words>
  <Application>Microsoft Office PowerPoint</Application>
  <PresentationFormat>On-screen Show (4:3)</PresentationFormat>
  <Paragraphs>38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Wolf called Wander</dc:title>
  <dc:creator>Jan Robinson</dc:creator>
  <cp:lastModifiedBy>J Robinson</cp:lastModifiedBy>
  <cp:revision>36</cp:revision>
  <dcterms:created xsi:type="dcterms:W3CDTF">2019-10-24T11:21:06Z</dcterms:created>
  <dcterms:modified xsi:type="dcterms:W3CDTF">2022-03-04T11:09:34Z</dcterms:modified>
</cp:coreProperties>
</file>