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58" r:id="rId3"/>
    <p:sldId id="261" r:id="rId4"/>
    <p:sldId id="273" r:id="rId5"/>
    <p:sldId id="276" r:id="rId6"/>
    <p:sldId id="274" r:id="rId7"/>
    <p:sldId id="271" r:id="rId8"/>
    <p:sldId id="275" r:id="rId9"/>
    <p:sldId id="277" r:id="rId1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12" autoAdjust="0"/>
    <p:restoredTop sz="94660"/>
  </p:normalViewPr>
  <p:slideViewPr>
    <p:cSldViewPr snapToGrid="0">
      <p:cViewPr varScale="1">
        <p:scale>
          <a:sx n="80" d="100"/>
          <a:sy n="80" d="100"/>
        </p:scale>
        <p:origin x="-114" y="-6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B834-DF56-430F-8E02-E3EBCE4A0863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A6CA6-F3B2-4060-A3D1-376E44F58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4364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B834-DF56-430F-8E02-E3EBCE4A0863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A6CA6-F3B2-4060-A3D1-376E44F58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949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B834-DF56-430F-8E02-E3EBCE4A0863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A6CA6-F3B2-4060-A3D1-376E44F58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1118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B834-DF56-430F-8E02-E3EBCE4A0863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A6CA6-F3B2-4060-A3D1-376E44F58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857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B834-DF56-430F-8E02-E3EBCE4A0863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A6CA6-F3B2-4060-A3D1-376E44F58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3036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B834-DF56-430F-8E02-E3EBCE4A0863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A6CA6-F3B2-4060-A3D1-376E44F58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78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B834-DF56-430F-8E02-E3EBCE4A0863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A6CA6-F3B2-4060-A3D1-376E44F58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447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B834-DF56-430F-8E02-E3EBCE4A0863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A6CA6-F3B2-4060-A3D1-376E44F58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494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B834-DF56-430F-8E02-E3EBCE4A0863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A6CA6-F3B2-4060-A3D1-376E44F58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886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B834-DF56-430F-8E02-E3EBCE4A0863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A6CA6-F3B2-4060-A3D1-376E44F58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523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B834-DF56-430F-8E02-E3EBCE4A0863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A6CA6-F3B2-4060-A3D1-376E44F58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8528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1B834-DF56-430F-8E02-E3EBCE4A0863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9A6CA6-F3B2-4060-A3D1-376E44F58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769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6970F107-CD1C-45ED-BBC2-AA417C8F1D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72309" y="1870098"/>
            <a:ext cx="9563576" cy="3280177"/>
          </a:xfrm>
        </p:spPr>
        <p:txBody>
          <a:bodyPr>
            <a:noAutofit/>
          </a:bodyPr>
          <a:lstStyle/>
          <a:p>
            <a:r>
              <a:rPr lang="en-GB" sz="4800" dirty="0" smtClean="0">
                <a:latin typeface="Kristen ITC" panose="03050502040202030202" pitchFamily="66" charset="0"/>
              </a:rPr>
              <a:t>Climate Action </a:t>
            </a:r>
          </a:p>
          <a:p>
            <a:endParaRPr lang="en-GB" sz="4800" dirty="0">
              <a:latin typeface="Kristen ITC" panose="03050502040202030202" pitchFamily="66" charset="0"/>
            </a:endParaRPr>
          </a:p>
          <a:p>
            <a:r>
              <a:rPr lang="en-GB" sz="4000" dirty="0" smtClean="0">
                <a:latin typeface="Kristen ITC" panose="03050502040202030202" pitchFamily="66" charset="0"/>
              </a:rPr>
              <a:t>By Georgina Stevens</a:t>
            </a:r>
            <a:endParaRPr lang="en-GB" sz="4000" dirty="0"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3532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33"/>
    </mc:Choice>
    <mc:Fallback xmlns="">
      <p:transition spd="slow" advTm="21133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limate Action ">
            <a:extLst>
              <a:ext uri="{FF2B5EF4-FFF2-40B4-BE49-F238E27FC236}">
                <a16:creationId xmlns:a16="http://schemas.microsoft.com/office/drawing/2014/main" xmlns="" id="{9C8114EB-C9B2-42BA-B2B7-3A5AA20724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85" y="-8084"/>
            <a:ext cx="5990491" cy="6877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970F107-CD1C-45ED-BBC2-AA417C8F1D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631" y="654087"/>
            <a:ext cx="5018063" cy="3280177"/>
          </a:xfrm>
        </p:spPr>
        <p:txBody>
          <a:bodyPr>
            <a:noAutofit/>
          </a:bodyPr>
          <a:lstStyle/>
          <a:p>
            <a:r>
              <a:rPr lang="en-GB" sz="4400" dirty="0" smtClean="0">
                <a:latin typeface="Kristen ITC" panose="03050502040202030202" pitchFamily="66" charset="0"/>
              </a:rPr>
              <a:t>Predict</a:t>
            </a:r>
          </a:p>
          <a:p>
            <a:endParaRPr lang="en-GB" sz="4400" dirty="0">
              <a:latin typeface="Kristen ITC" panose="03050502040202030202" pitchFamily="66" charset="0"/>
            </a:endParaRPr>
          </a:p>
          <a:p>
            <a:r>
              <a:rPr lang="en-GB" sz="3600" dirty="0" smtClean="0">
                <a:latin typeface="Kristen ITC" panose="03050502040202030202" pitchFamily="66" charset="0"/>
              </a:rPr>
              <a:t>What do you think this book is going to be about?</a:t>
            </a:r>
          </a:p>
          <a:p>
            <a:endParaRPr lang="en-GB" sz="3600" dirty="0">
              <a:latin typeface="Kristen ITC" panose="03050502040202030202" pitchFamily="66" charset="0"/>
            </a:endParaRPr>
          </a:p>
          <a:p>
            <a:r>
              <a:rPr lang="en-GB" sz="3600" dirty="0" smtClean="0">
                <a:latin typeface="Kristen ITC" panose="03050502040202030202" pitchFamily="66" charset="0"/>
              </a:rPr>
              <a:t>Do you think it is fiction or non-fiction and why?</a:t>
            </a:r>
            <a:endParaRPr lang="en-GB" sz="3600" dirty="0">
              <a:latin typeface="Kristen ITC" panose="03050502040202030202" pitchFamily="66" charset="0"/>
            </a:endParaRP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xmlns="" id="{6970F107-CD1C-45ED-BBC2-AA417C8F1D1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347861" cy="4478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200" b="1" dirty="0" smtClean="0">
                <a:latin typeface="Kristen ITC" panose="03050502040202030202" pitchFamily="66" charset="0"/>
              </a:rPr>
              <a:t>Day 1</a:t>
            </a:r>
            <a:endParaRPr lang="en-GB" sz="3200" b="1" dirty="0"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5989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16"/>
    </mc:Choice>
    <mc:Fallback xmlns="">
      <p:transition spd="slow" advTm="18816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FECD0D3C-D2D0-470D-B3B5-8DD0C7A577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0916" y="0"/>
            <a:ext cx="5891213" cy="6856250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6970F107-CD1C-45ED-BBC2-AA417C8F1D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59969" y="1881821"/>
            <a:ext cx="3537915" cy="3280177"/>
          </a:xfrm>
        </p:spPr>
        <p:txBody>
          <a:bodyPr>
            <a:noAutofit/>
          </a:bodyPr>
          <a:lstStyle/>
          <a:p>
            <a:r>
              <a:rPr lang="en-GB" sz="4800" dirty="0">
                <a:latin typeface="Kristen ITC" panose="03050502040202030202" pitchFamily="66" charset="0"/>
              </a:rPr>
              <a:t>What is the purpose of this page?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xmlns="" id="{6970F107-CD1C-45ED-BBC2-AA417C8F1D1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347861" cy="4478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200" b="1" dirty="0" smtClean="0">
                <a:latin typeface="Kristen ITC" panose="03050502040202030202" pitchFamily="66" charset="0"/>
              </a:rPr>
              <a:t>Day 1</a:t>
            </a:r>
            <a:endParaRPr lang="en-GB" sz="3200" b="1" dirty="0"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4179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33"/>
    </mc:Choice>
    <mc:Fallback xmlns="">
      <p:transition spd="slow" advTm="21133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68" r="1072" b="2136"/>
          <a:stretch/>
        </p:blipFill>
        <p:spPr bwMode="auto">
          <a:xfrm>
            <a:off x="868607" y="447882"/>
            <a:ext cx="10001922" cy="6224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970F107-CD1C-45ED-BBC2-AA417C8F1D1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347861" cy="4478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200" b="1" dirty="0" smtClean="0">
                <a:latin typeface="Kristen ITC" panose="03050502040202030202" pitchFamily="66" charset="0"/>
              </a:rPr>
              <a:t>Day 1</a:t>
            </a:r>
            <a:endParaRPr lang="en-GB" sz="3200" b="1" dirty="0"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18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38"/>
    </mc:Choice>
    <mc:Fallback xmlns="">
      <p:transition spd="slow" advTm="17238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9010" y="191772"/>
            <a:ext cx="1128229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u="sng" dirty="0" smtClean="0">
                <a:latin typeface="Kristen ITC" panose="03050502040202030202" pitchFamily="66" charset="0"/>
              </a:rPr>
              <a:t>Reading Skill: </a:t>
            </a:r>
            <a:r>
              <a:rPr lang="en-US" sz="3200" b="1" u="sng" dirty="0" err="1" smtClean="0">
                <a:latin typeface="Kristen ITC" panose="03050502040202030202" pitchFamily="66" charset="0"/>
              </a:rPr>
              <a:t>Summarise</a:t>
            </a:r>
            <a:endParaRPr lang="en-US" sz="3200" b="1" u="sng" dirty="0" smtClean="0">
              <a:latin typeface="Kristen ITC" panose="03050502040202030202" pitchFamily="66" charset="0"/>
            </a:endParaRPr>
          </a:p>
          <a:p>
            <a:pPr algn="ctr"/>
            <a:endParaRPr lang="en-US" sz="3200" b="1" u="sng" dirty="0">
              <a:latin typeface="Century Gothic" panose="020B0502020202020204" pitchFamily="34" charset="0"/>
            </a:endParaRPr>
          </a:p>
          <a:p>
            <a:pPr algn="ctr"/>
            <a:r>
              <a:rPr lang="en-US" sz="4400" dirty="0" smtClean="0">
                <a:latin typeface="Century Gothic" panose="020B0502020202020204" pitchFamily="34" charset="0"/>
              </a:rPr>
              <a:t>What makes a good summary? </a:t>
            </a:r>
            <a:endParaRPr lang="en-US" sz="4400" dirty="0">
              <a:latin typeface="Century Gothic" panose="020B0502020202020204" pitchFamily="34" charset="0"/>
            </a:endParaRPr>
          </a:p>
          <a:p>
            <a:pPr marL="514350" indent="-514350" algn="ctr">
              <a:buAutoNum type="arabicParenR"/>
            </a:pPr>
            <a:endParaRPr lang="en-US" sz="2800" dirty="0">
              <a:latin typeface="Century Gothic" panose="020B0502020202020204" pitchFamily="34" charset="0"/>
            </a:endParaRPr>
          </a:p>
          <a:p>
            <a:pPr marL="514350" indent="-514350" algn="ctr">
              <a:buAutoNum type="arabicParenR"/>
            </a:pPr>
            <a:endParaRPr lang="en-US" sz="2800" dirty="0">
              <a:latin typeface="Century Gothic" panose="020B0502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9010" y="3204602"/>
            <a:ext cx="1128229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atin typeface="Century Gothic" panose="020B0502020202020204" pitchFamily="34" charset="0"/>
              </a:rPr>
              <a:t>Your Task: </a:t>
            </a:r>
            <a:r>
              <a:rPr lang="en-US" sz="4000" dirty="0" err="1" smtClean="0">
                <a:latin typeface="Century Gothic" panose="020B0502020202020204" pitchFamily="34" charset="0"/>
              </a:rPr>
              <a:t>Summarise</a:t>
            </a:r>
            <a:r>
              <a:rPr lang="en-US" sz="4000" dirty="0" smtClean="0">
                <a:latin typeface="Century Gothic" panose="020B0502020202020204" pitchFamily="34" charset="0"/>
              </a:rPr>
              <a:t> the information from page 7 using as close to 20 words as you can.  </a:t>
            </a:r>
            <a:endParaRPr lang="en-US" sz="4000" dirty="0">
              <a:latin typeface="Century Gothic" panose="020B0502020202020204" pitchFamily="34" charset="0"/>
            </a:endParaRPr>
          </a:p>
          <a:p>
            <a:pPr marL="514350" indent="-514350">
              <a:buAutoNum type="arabicParenR"/>
            </a:pPr>
            <a:endParaRPr lang="en-US" sz="4000" dirty="0">
              <a:latin typeface="Century Gothic" panose="020B0502020202020204" pitchFamily="34" charset="0"/>
            </a:endParaRP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xmlns="" id="{6970F107-CD1C-45ED-BBC2-AA417C8F1D1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347861" cy="4478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200" b="1" dirty="0" smtClean="0">
                <a:latin typeface="Kristen ITC" panose="03050502040202030202" pitchFamily="66" charset="0"/>
              </a:rPr>
              <a:t>Day 1</a:t>
            </a:r>
            <a:endParaRPr lang="en-GB" sz="3200" b="1" dirty="0"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105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33"/>
    </mc:Choice>
    <mc:Fallback xmlns="">
      <p:transition spd="slow" advTm="211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DE6971FA-CD74-4420-AC90-49380243A5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336" y="465992"/>
            <a:ext cx="10601325" cy="63246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970F107-CD1C-45ED-BBC2-AA417C8F1D1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347861" cy="4478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200" b="1" dirty="0" smtClean="0">
                <a:latin typeface="Kristen ITC" panose="03050502040202030202" pitchFamily="66" charset="0"/>
              </a:rPr>
              <a:t>Day 2</a:t>
            </a:r>
            <a:endParaRPr lang="en-GB" sz="3200" b="1" dirty="0"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9595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33"/>
    </mc:Choice>
    <mc:Fallback xmlns="">
      <p:transition spd="slow" advTm="21133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9010" y="684140"/>
            <a:ext cx="1128229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US" sz="2800" dirty="0" smtClean="0">
                <a:latin typeface="Century Gothic" panose="020B0502020202020204" pitchFamily="34" charset="0"/>
              </a:rPr>
              <a:t>What </a:t>
            </a:r>
            <a:r>
              <a:rPr lang="en-US" sz="2800" dirty="0">
                <a:latin typeface="Century Gothic" panose="020B0502020202020204" pitchFamily="34" charset="0"/>
              </a:rPr>
              <a:t>are the four greenhouse gasses in our atmosphere</a:t>
            </a:r>
            <a:r>
              <a:rPr lang="en-US" sz="2800" dirty="0" smtClean="0">
                <a:latin typeface="Century Gothic" panose="020B0502020202020204" pitchFamily="34" charset="0"/>
              </a:rPr>
              <a:t>?</a:t>
            </a:r>
          </a:p>
          <a:p>
            <a:pPr marL="514350" indent="-514350">
              <a:buAutoNum type="arabicParenR"/>
            </a:pPr>
            <a:endParaRPr lang="en-US" sz="2800" dirty="0">
              <a:latin typeface="Century Gothic" panose="020B0502020202020204" pitchFamily="34" charset="0"/>
            </a:endParaRPr>
          </a:p>
          <a:p>
            <a:pPr marL="514350" indent="-514350">
              <a:buAutoNum type="arabicParenR"/>
            </a:pPr>
            <a:r>
              <a:rPr lang="en-US" sz="2800" dirty="0" smtClean="0">
                <a:latin typeface="Century Gothic" panose="020B0502020202020204" pitchFamily="34" charset="0"/>
              </a:rPr>
              <a:t>Which greenhouse gas is there most of in our atmosphere?</a:t>
            </a:r>
            <a:r>
              <a:rPr lang="en-US" sz="2800" dirty="0">
                <a:latin typeface="Century Gothic" panose="020B0502020202020204" pitchFamily="34" charset="0"/>
              </a:rPr>
              <a:t/>
            </a:r>
            <a:br>
              <a:rPr lang="en-US" sz="2800" dirty="0">
                <a:latin typeface="Century Gothic" panose="020B0502020202020204" pitchFamily="34" charset="0"/>
              </a:rPr>
            </a:br>
            <a:endParaRPr lang="en-US" sz="2800" dirty="0">
              <a:latin typeface="Century Gothic" panose="020B0502020202020204" pitchFamily="34" charset="0"/>
            </a:endParaRPr>
          </a:p>
          <a:p>
            <a:pPr marL="514350" indent="-514350">
              <a:buAutoNum type="arabicParenR"/>
            </a:pPr>
            <a:r>
              <a:rPr lang="en-US" sz="2800" dirty="0">
                <a:latin typeface="Century Gothic" panose="020B0502020202020204" pitchFamily="34" charset="0"/>
              </a:rPr>
              <a:t>Are the statements true or false?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Century Gothic" panose="020B0502020202020204" pitchFamily="34" charset="0"/>
              </a:rPr>
              <a:t>15.8% of greenhouse gases come from transport.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Century Gothic" panose="020B0502020202020204" pitchFamily="34" charset="0"/>
              </a:rPr>
              <a:t>The gas released from landfill sites is called methane.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Century Gothic" panose="020B0502020202020204" pitchFamily="34" charset="0"/>
              </a:rPr>
              <a:t>2/3 of methane is produced by termites</a:t>
            </a:r>
            <a:r>
              <a:rPr lang="en-US" sz="2800" dirty="0" smtClean="0">
                <a:latin typeface="Century Gothic" panose="020B0502020202020204" pitchFamily="34" charset="0"/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Century Gothic" panose="020B0502020202020204" pitchFamily="34" charset="0"/>
            </a:endParaRPr>
          </a:p>
          <a:p>
            <a:r>
              <a:rPr lang="en-US" sz="2800" dirty="0" smtClean="0">
                <a:latin typeface="Century Gothic" panose="020B0502020202020204" pitchFamily="34" charset="0"/>
              </a:rPr>
              <a:t>4) How is carbon dioxide in the atmosphere measured?</a:t>
            </a:r>
          </a:p>
          <a:p>
            <a:endParaRPr lang="en-US" sz="2800" dirty="0">
              <a:latin typeface="Century Gothic" panose="020B0502020202020204" pitchFamily="34" charset="0"/>
            </a:endParaRPr>
          </a:p>
          <a:p>
            <a:r>
              <a:rPr lang="en-US" sz="2800" dirty="0" smtClean="0">
                <a:latin typeface="Century Gothic" panose="020B0502020202020204" pitchFamily="34" charset="0"/>
              </a:rPr>
              <a:t>5) What is the largest contribution to rising greenhouse gas emission? Use evidence from the text to prove your answer. </a:t>
            </a:r>
            <a:endParaRPr lang="en-US" sz="2800" dirty="0">
              <a:latin typeface="Century Gothic" panose="020B0502020202020204" pitchFamily="34" charset="0"/>
            </a:endParaRPr>
          </a:p>
          <a:p>
            <a:pPr marL="514350" indent="-514350">
              <a:buAutoNum type="arabicParenR"/>
            </a:pPr>
            <a:endParaRPr lang="en-US" sz="2800" dirty="0">
              <a:latin typeface="Century Gothic" panose="020B0502020202020204" pitchFamily="34" charset="0"/>
            </a:endParaRPr>
          </a:p>
          <a:p>
            <a:pPr marL="514350" indent="-514350">
              <a:buAutoNum type="arabicParenR"/>
            </a:pPr>
            <a:endParaRPr lang="en-US" sz="2800" dirty="0">
              <a:latin typeface="Century Gothic" panose="020B0502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970F107-CD1C-45ED-BBC2-AA417C8F1D1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347861" cy="4478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200" b="1" dirty="0" smtClean="0">
                <a:latin typeface="Kristen ITC" panose="03050502040202030202" pitchFamily="66" charset="0"/>
              </a:rPr>
              <a:t>Day 2</a:t>
            </a:r>
            <a:endParaRPr lang="en-GB" sz="3200" b="1" dirty="0"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480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45"/>
    </mc:Choice>
    <mc:Fallback xmlns="">
      <p:transition spd="slow" advTm="64445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>
            <a:extLst>
              <a:ext uri="{FF2B5EF4-FFF2-40B4-BE49-F238E27FC236}">
                <a16:creationId xmlns:a16="http://schemas.microsoft.com/office/drawing/2014/main" xmlns="" id="{6970F107-CD1C-45ED-BBC2-AA417C8F1D1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347861" cy="4478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200" b="1" dirty="0" smtClean="0">
                <a:latin typeface="Kristen ITC" panose="03050502040202030202" pitchFamily="66" charset="0"/>
              </a:rPr>
              <a:t>Day 3</a:t>
            </a:r>
            <a:endParaRPr lang="en-GB" sz="3200" b="1" dirty="0">
              <a:latin typeface="Kristen ITC" panose="03050502040202030202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507" y="552450"/>
            <a:ext cx="9613216" cy="620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075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38"/>
    </mc:Choice>
    <mc:Fallback xmlns="">
      <p:transition spd="slow" advTm="17238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9010" y="684140"/>
            <a:ext cx="1128229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US" sz="2800" dirty="0" smtClean="0">
                <a:latin typeface="Century Gothic" panose="020B0502020202020204" pitchFamily="34" charset="0"/>
              </a:rPr>
              <a:t>What do you need to do to understand the footprint of a product? </a:t>
            </a:r>
          </a:p>
          <a:p>
            <a:pPr marL="514350" indent="-514350">
              <a:buAutoNum type="arabicParenR"/>
            </a:pPr>
            <a:endParaRPr lang="en-US" sz="2800" dirty="0">
              <a:latin typeface="Century Gothic" panose="020B0502020202020204" pitchFamily="34" charset="0"/>
            </a:endParaRPr>
          </a:p>
          <a:p>
            <a:pPr marL="514350" indent="-514350">
              <a:buAutoNum type="arabicParenR"/>
            </a:pPr>
            <a:r>
              <a:rPr lang="en-US" sz="2800" dirty="0" smtClean="0">
                <a:latin typeface="Century Gothic" panose="020B0502020202020204" pitchFamily="34" charset="0"/>
              </a:rPr>
              <a:t>Which word in this phrase tells you that you need to look at the whole product to find its foot print?</a:t>
            </a:r>
          </a:p>
          <a:p>
            <a:r>
              <a:rPr lang="en-US" sz="2800" b="1" i="1" dirty="0" smtClean="0">
                <a:latin typeface="Century Gothic" panose="020B0502020202020204" pitchFamily="34" charset="0"/>
              </a:rPr>
              <a:t>“To understand the entire footprint of a product…”</a:t>
            </a:r>
          </a:p>
          <a:p>
            <a:endParaRPr lang="en-US" sz="2800" dirty="0">
              <a:latin typeface="Century Gothic" panose="020B0502020202020204" pitchFamily="34" charset="0"/>
            </a:endParaRPr>
          </a:p>
          <a:p>
            <a:r>
              <a:rPr lang="en-US" sz="2800" dirty="0" smtClean="0">
                <a:latin typeface="Century Gothic" panose="020B0502020202020204" pitchFamily="34" charset="0"/>
              </a:rPr>
              <a:t>3) Which country has the largest total carbon footprint?</a:t>
            </a:r>
            <a:r>
              <a:rPr lang="en-US" sz="2800" dirty="0">
                <a:latin typeface="Century Gothic" panose="020B0502020202020204" pitchFamily="34" charset="0"/>
              </a:rPr>
              <a:t> </a:t>
            </a:r>
            <a:r>
              <a:rPr lang="en-US" sz="2800" dirty="0" smtClean="0">
                <a:latin typeface="Century Gothic" panose="020B0502020202020204" pitchFamily="34" charset="0"/>
              </a:rPr>
              <a:t>Why do you think this is?</a:t>
            </a:r>
          </a:p>
          <a:p>
            <a:endParaRPr lang="en-US" sz="2800" dirty="0" smtClean="0">
              <a:latin typeface="Century Gothic" panose="020B0502020202020204" pitchFamily="34" charset="0"/>
            </a:endParaRPr>
          </a:p>
          <a:p>
            <a:r>
              <a:rPr lang="en-US" sz="2800" dirty="0" smtClean="0">
                <a:latin typeface="Century Gothic" panose="020B0502020202020204" pitchFamily="34" charset="0"/>
              </a:rPr>
              <a:t>4) Look at the section ‘FOOTPRINTS OF COUNTRIES AROUND THE WORLD’, find and copy a phrase that describes an issue. </a:t>
            </a:r>
          </a:p>
          <a:p>
            <a:endParaRPr lang="en-US" sz="2800" dirty="0">
              <a:latin typeface="Century Gothic" panose="020B0502020202020204" pitchFamily="34" charset="0"/>
            </a:endParaRPr>
          </a:p>
          <a:p>
            <a:pPr marL="514350" indent="-514350">
              <a:buAutoNum type="arabicParenR"/>
            </a:pPr>
            <a:endParaRPr lang="en-US" sz="2800" dirty="0">
              <a:latin typeface="Century Gothic" panose="020B0502020202020204" pitchFamily="34" charset="0"/>
            </a:endParaRPr>
          </a:p>
          <a:p>
            <a:pPr marL="514350" indent="-514350">
              <a:buAutoNum type="arabicParenR"/>
            </a:pPr>
            <a:endParaRPr lang="en-US" sz="2800" dirty="0" smtClean="0">
              <a:latin typeface="Century Gothic" panose="020B0502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970F107-CD1C-45ED-BBC2-AA417C8F1D1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347861" cy="4478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200" b="1" dirty="0" smtClean="0">
                <a:latin typeface="Kristen ITC" panose="03050502040202030202" pitchFamily="66" charset="0"/>
              </a:rPr>
              <a:t>Day 3</a:t>
            </a:r>
            <a:endParaRPr lang="en-GB" sz="3200" b="1" dirty="0"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385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45"/>
    </mc:Choice>
    <mc:Fallback xmlns="">
      <p:transition spd="slow" advTm="64445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623</TotalTime>
  <Words>191</Words>
  <Application>Microsoft Office PowerPoint</Application>
  <PresentationFormat>Custom</PresentationFormat>
  <Paragraphs>41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Session 09.02.21</dc:title>
  <dc:creator>Lindsey Roberts</dc:creator>
  <cp:lastModifiedBy>Rebecca Kemp</cp:lastModifiedBy>
  <cp:revision>43</cp:revision>
  <cp:lastPrinted>2021-05-17T15:49:10Z</cp:lastPrinted>
  <dcterms:created xsi:type="dcterms:W3CDTF">2021-02-08T07:48:33Z</dcterms:created>
  <dcterms:modified xsi:type="dcterms:W3CDTF">2022-02-10T11:18:32Z</dcterms:modified>
</cp:coreProperties>
</file>