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9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EFC1B-066B-4FD1-A2E4-2AC99B2F2440}" type="datetimeFigureOut">
              <a:rPr lang="en-GB" smtClean="0"/>
              <a:t>16/12/2021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DAA93-E591-43DF-AFEB-EC831D9F8C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3052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EFC1B-066B-4FD1-A2E4-2AC99B2F2440}" type="datetimeFigureOut">
              <a:rPr lang="en-GB" smtClean="0"/>
              <a:t>16/12/2021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DAA93-E591-43DF-AFEB-EC831D9F8C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02045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EFC1B-066B-4FD1-A2E4-2AC99B2F2440}" type="datetimeFigureOut">
              <a:rPr lang="en-GB" smtClean="0"/>
              <a:t>16/12/2021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DAA93-E591-43DF-AFEB-EC831D9F8C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21654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EFC1B-066B-4FD1-A2E4-2AC99B2F2440}" type="datetimeFigureOut">
              <a:rPr lang="en-GB" smtClean="0"/>
              <a:t>16/12/2021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DAA93-E591-43DF-AFEB-EC831D9F8C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3797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EFC1B-066B-4FD1-A2E4-2AC99B2F2440}" type="datetimeFigureOut">
              <a:rPr lang="en-GB" smtClean="0"/>
              <a:t>16/12/2021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DAA93-E591-43DF-AFEB-EC831D9F8C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5343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EFC1B-066B-4FD1-A2E4-2AC99B2F2440}" type="datetimeFigureOut">
              <a:rPr lang="en-GB" smtClean="0"/>
              <a:t>16/12/2021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DAA93-E591-43DF-AFEB-EC831D9F8C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808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EFC1B-066B-4FD1-A2E4-2AC99B2F2440}" type="datetimeFigureOut">
              <a:rPr lang="en-GB" smtClean="0"/>
              <a:t>16/12/2021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DAA93-E591-43DF-AFEB-EC831D9F8C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0512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EFC1B-066B-4FD1-A2E4-2AC99B2F2440}" type="datetimeFigureOut">
              <a:rPr lang="en-GB" smtClean="0"/>
              <a:t>16/12/2021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DAA93-E591-43DF-AFEB-EC831D9F8C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39510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EFC1B-066B-4FD1-A2E4-2AC99B2F2440}" type="datetimeFigureOut">
              <a:rPr lang="en-GB" smtClean="0"/>
              <a:t>16/12/2021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DAA93-E591-43DF-AFEB-EC831D9F8C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6366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EFC1B-066B-4FD1-A2E4-2AC99B2F2440}" type="datetimeFigureOut">
              <a:rPr lang="en-GB" smtClean="0"/>
              <a:t>16/12/2021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DAA93-E591-43DF-AFEB-EC831D9F8C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01436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EFC1B-066B-4FD1-A2E4-2AC99B2F2440}" type="datetimeFigureOut">
              <a:rPr lang="en-GB" smtClean="0"/>
              <a:t>16/12/2021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DAA93-E591-43DF-AFEB-EC831D9F8C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4917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2EFC1B-066B-4FD1-A2E4-2AC99B2F2440}" type="datetimeFigureOut">
              <a:rPr lang="en-GB" smtClean="0"/>
              <a:t>16/12/2021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9DAA93-E591-43DF-AFEB-EC831D9F8C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59331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404664"/>
            <a:ext cx="7846640" cy="5832648"/>
          </a:xfrm>
          <a:solidFill>
            <a:srgbClr val="FFFF99"/>
          </a:solidFill>
        </p:spPr>
        <p:txBody>
          <a:bodyPr/>
          <a:lstStyle/>
          <a:p>
            <a:r>
              <a:rPr lang="en-GB" dirty="0" smtClean="0"/>
              <a:t>The girl who stole an Elephant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15969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99"/>
          </a:solidFill>
        </p:spPr>
        <p:txBody>
          <a:bodyPr/>
          <a:lstStyle/>
          <a:p>
            <a:r>
              <a:rPr lang="en-GB" dirty="0" smtClean="0"/>
              <a:t>Day 1 (pages 1-3)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  <a:solidFill>
            <a:srgbClr val="FFFF99"/>
          </a:solidFill>
        </p:spPr>
        <p:txBody>
          <a:bodyPr>
            <a:normAutofit fontScale="85000" lnSpcReduction="20000"/>
          </a:bodyPr>
          <a:lstStyle/>
          <a:p>
            <a:pPr marL="514350" indent="-514350">
              <a:buAutoNum type="arabicPeriod"/>
            </a:pPr>
            <a:r>
              <a:rPr lang="en-GB" dirty="0" smtClean="0"/>
              <a:t>Define ‘meekly’</a:t>
            </a:r>
          </a:p>
          <a:p>
            <a:pPr marL="514350" indent="-514350">
              <a:buAutoNum type="arabicPeriod"/>
            </a:pPr>
            <a:r>
              <a:rPr lang="en-GB" dirty="0" smtClean="0"/>
              <a:t>Why did she make her face go wistful?</a:t>
            </a:r>
          </a:p>
          <a:p>
            <a:pPr marL="514350" indent="-514350">
              <a:buAutoNum type="arabicPeriod"/>
            </a:pPr>
            <a:r>
              <a:rPr lang="en-GB" dirty="0" smtClean="0"/>
              <a:t>Copy a phrase which suggests the guards hurt Chaya.</a:t>
            </a:r>
          </a:p>
          <a:p>
            <a:pPr marL="514350" indent="-514350">
              <a:buAutoNum type="arabicPeriod"/>
            </a:pPr>
            <a:r>
              <a:rPr lang="en-GB" dirty="0" smtClean="0"/>
              <a:t>How may Chaya have felt when the spear was pointing at her? Explain your answer.</a:t>
            </a:r>
          </a:p>
          <a:p>
            <a:pPr marL="514350" indent="-514350">
              <a:buAutoNum type="arabicPeriod"/>
            </a:pPr>
            <a:r>
              <a:rPr lang="en-GB" dirty="0" smtClean="0"/>
              <a:t>Describe what you can hear and see at the annual feast.  Use evidence to support your answer.</a:t>
            </a:r>
          </a:p>
          <a:p>
            <a:pPr marL="514350" indent="-514350">
              <a:buAutoNum type="arabicPeriod"/>
            </a:pPr>
            <a:r>
              <a:rPr lang="en-GB" dirty="0" smtClean="0"/>
              <a:t>Why would there have been so many guards at the annual feast?</a:t>
            </a:r>
          </a:p>
          <a:p>
            <a:pPr marL="514350" indent="-514350">
              <a:buAutoNum type="arabicPeriod"/>
            </a:pPr>
            <a:r>
              <a:rPr lang="en-GB" dirty="0" smtClean="0"/>
              <a:t>Why did Chaya visit the castle?</a:t>
            </a:r>
          </a:p>
          <a:p>
            <a:pPr marL="514350" indent="-514350">
              <a:buAutoNum type="arabicPeriod"/>
            </a:pPr>
            <a:r>
              <a:rPr lang="en-GB" dirty="0" smtClean="0"/>
              <a:t>Challenge: What do you think Chaya will do next?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79977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99"/>
          </a:solidFill>
        </p:spPr>
        <p:txBody>
          <a:bodyPr/>
          <a:lstStyle/>
          <a:p>
            <a:r>
              <a:rPr lang="en-GB" dirty="0" smtClean="0"/>
              <a:t>Day 2 (4-5)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  <a:solidFill>
            <a:srgbClr val="FFFF99"/>
          </a:solidFill>
        </p:spPr>
        <p:txBody>
          <a:bodyPr>
            <a:normAutofit fontScale="85000" lnSpcReduction="20000"/>
          </a:bodyPr>
          <a:lstStyle/>
          <a:p>
            <a:pPr marL="514350" indent="-514350">
              <a:buAutoNum type="arabicPeriod"/>
            </a:pPr>
            <a:r>
              <a:rPr lang="en-GB" dirty="0" smtClean="0"/>
              <a:t>Why was the guard still watching her?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r>
              <a:rPr lang="en-GB" dirty="0" smtClean="0"/>
              <a:t>What does commotion mean?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r>
              <a:rPr lang="en-GB" dirty="0" smtClean="0"/>
              <a:t>Why may the commotion have been caused?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r>
              <a:rPr lang="en-GB" dirty="0" smtClean="0"/>
              <a:t>Why was her heart hammering?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r>
              <a:rPr lang="en-GB" dirty="0" smtClean="0"/>
              <a:t>What did she do when the guards were trying to block her?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r>
              <a:rPr lang="en-GB" dirty="0" smtClean="0"/>
              <a:t>Find and copy a phrase to show the guards are worried about her getting free.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r>
              <a:rPr lang="en-GB" dirty="0" smtClean="0"/>
              <a:t>What do you think she is suggesting ‘would be over’?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r>
              <a:rPr lang="en-GB" dirty="0" smtClean="0"/>
              <a:t>Do you think she will get free? If so how will she do it?</a:t>
            </a:r>
          </a:p>
          <a:p>
            <a:pPr marL="514350" indent="-514350"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719997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99"/>
          </a:solidFill>
        </p:spPr>
        <p:txBody>
          <a:bodyPr/>
          <a:lstStyle/>
          <a:p>
            <a:r>
              <a:rPr lang="en-GB" dirty="0" smtClean="0"/>
              <a:t>Day 3 (6-8)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  <a:solidFill>
            <a:srgbClr val="FFFF99"/>
          </a:solidFill>
        </p:spPr>
        <p:txBody>
          <a:bodyPr>
            <a:normAutofit fontScale="92500" lnSpcReduction="10000"/>
          </a:bodyPr>
          <a:lstStyle/>
          <a:p>
            <a:pPr marL="514350" indent="-514350">
              <a:buAutoNum type="arabicPeriod"/>
            </a:pPr>
            <a:r>
              <a:rPr lang="en-GB" dirty="0" smtClean="0"/>
              <a:t>Why did she head into the crowds?</a:t>
            </a:r>
          </a:p>
          <a:p>
            <a:pPr marL="514350" indent="-514350">
              <a:buAutoNum type="arabicPeriod"/>
            </a:pPr>
            <a:r>
              <a:rPr lang="en-GB" dirty="0" smtClean="0"/>
              <a:t>What does shrill mean?</a:t>
            </a:r>
          </a:p>
          <a:p>
            <a:pPr marL="514350" indent="-514350">
              <a:buAutoNum type="arabicPeriod"/>
            </a:pPr>
            <a:r>
              <a:rPr lang="en-GB" dirty="0" smtClean="0"/>
              <a:t>What does the boldest robbery yet suggest?</a:t>
            </a:r>
          </a:p>
          <a:p>
            <a:pPr marL="514350" indent="-514350">
              <a:buAutoNum type="arabicPeriod"/>
            </a:pPr>
            <a:r>
              <a:rPr lang="en-GB" dirty="0" smtClean="0"/>
              <a:t>‘The elephants had started the toss their heads alarmingly.’ Why would this not be a good thing?</a:t>
            </a:r>
          </a:p>
          <a:p>
            <a:pPr marL="514350" indent="-514350">
              <a:buAutoNum type="arabicPeriod"/>
            </a:pPr>
            <a:r>
              <a:rPr lang="en-GB" dirty="0" smtClean="0"/>
              <a:t>Why did the guards slow down?</a:t>
            </a:r>
          </a:p>
          <a:p>
            <a:pPr marL="514350" indent="-514350">
              <a:buAutoNum type="arabicPeriod"/>
            </a:pPr>
            <a:r>
              <a:rPr lang="en-GB" dirty="0" smtClean="0"/>
              <a:t>What does pandemonium mean?</a:t>
            </a:r>
          </a:p>
          <a:p>
            <a:pPr marL="514350" indent="-514350">
              <a:buAutoNum type="arabicPeriod"/>
            </a:pPr>
            <a:r>
              <a:rPr lang="en-GB" dirty="0" smtClean="0"/>
              <a:t>Why would she head into the wilderness?</a:t>
            </a:r>
          </a:p>
          <a:p>
            <a:pPr marL="514350" indent="-514350">
              <a:buAutoNum type="arabicPeriod"/>
            </a:pPr>
            <a:r>
              <a:rPr lang="en-GB" dirty="0" smtClean="0"/>
              <a:t>What risks may she take in the future?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10967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266</Words>
  <Application>Microsoft Office PowerPoint</Application>
  <PresentationFormat>On-screen Show (4:3)</PresentationFormat>
  <Paragraphs>28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The girl who stole an Elephant</vt:lpstr>
      <vt:lpstr>Day 1 (pages 1-3)</vt:lpstr>
      <vt:lpstr>Day 2 (4-5)</vt:lpstr>
      <vt:lpstr>Day 3 (6-8)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girl who stole an Elephant</dc:title>
  <dc:creator>Rebecca Kemp</dc:creator>
  <cp:lastModifiedBy>J Robinson</cp:lastModifiedBy>
  <cp:revision>5</cp:revision>
  <dcterms:created xsi:type="dcterms:W3CDTF">2020-01-16T12:29:33Z</dcterms:created>
  <dcterms:modified xsi:type="dcterms:W3CDTF">2021-12-16T12:00:49Z</dcterms:modified>
</cp:coreProperties>
</file>