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80" r:id="rId15"/>
    <p:sldId id="279" r:id="rId16"/>
    <p:sldId id="281" r:id="rId17"/>
    <p:sldId id="282" r:id="rId18"/>
    <p:sldId id="267" r:id="rId19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08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0" t="295"/>
          <a:stretch/>
        </p:blipFill>
        <p:spPr>
          <a:xfrm>
            <a:off x="457197" y="365760"/>
            <a:ext cx="8220075" cy="60611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ounded Rectangle 7"/>
          <p:cNvSpPr/>
          <p:nvPr/>
        </p:nvSpPr>
        <p:spPr>
          <a:xfrm>
            <a:off x="1031965" y="5460274"/>
            <a:ext cx="1828800" cy="679269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2176736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Big Ben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4" r="4280"/>
          <a:stretch/>
        </p:blipFill>
        <p:spPr>
          <a:xfrm>
            <a:off x="457197" y="365760"/>
            <a:ext cx="8220076" cy="60611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5969726" y="5460274"/>
            <a:ext cx="2377440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3048407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London Eye</a:t>
            </a:r>
          </a:p>
        </p:txBody>
      </p:sp>
    </p:spTree>
    <p:extLst>
      <p:ext uri="{BB962C8B-B14F-4D97-AF65-F5344CB8AC3E}">
        <p14:creationId xmlns:p14="http://schemas.microsoft.com/office/powerpoint/2010/main" val="1418641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46" r="32265"/>
          <a:stretch/>
        </p:blipFill>
        <p:spPr>
          <a:xfrm>
            <a:off x="457197" y="365760"/>
            <a:ext cx="8220076" cy="60611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1136469" y="5460274"/>
            <a:ext cx="1698171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2176736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London</a:t>
            </a:r>
          </a:p>
        </p:txBody>
      </p:sp>
    </p:spTree>
    <p:extLst>
      <p:ext uri="{BB962C8B-B14F-4D97-AF65-F5344CB8AC3E}">
        <p14:creationId xmlns:p14="http://schemas.microsoft.com/office/powerpoint/2010/main" val="221778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" t="5334" r="5103" b="6286"/>
          <a:stretch/>
        </p:blipFill>
        <p:spPr>
          <a:xfrm>
            <a:off x="457196" y="365760"/>
            <a:ext cx="8220077" cy="60611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ounded Rectangle 7"/>
          <p:cNvSpPr/>
          <p:nvPr/>
        </p:nvSpPr>
        <p:spPr>
          <a:xfrm>
            <a:off x="888274" y="5460274"/>
            <a:ext cx="3735977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1301528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National Gallery</a:t>
            </a:r>
          </a:p>
        </p:txBody>
      </p:sp>
    </p:spTree>
    <p:extLst>
      <p:ext uri="{BB962C8B-B14F-4D97-AF65-F5344CB8AC3E}">
        <p14:creationId xmlns:p14="http://schemas.microsoft.com/office/powerpoint/2010/main" val="109838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-54" r="5104"/>
          <a:stretch/>
        </p:blipFill>
        <p:spPr>
          <a:xfrm>
            <a:off x="457196" y="365761"/>
            <a:ext cx="8220077" cy="61231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ounded Rectangle 7"/>
          <p:cNvSpPr/>
          <p:nvPr/>
        </p:nvSpPr>
        <p:spPr>
          <a:xfrm>
            <a:off x="888274" y="5460274"/>
            <a:ext cx="4571622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912420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Houses of Parliament</a:t>
            </a:r>
          </a:p>
        </p:txBody>
      </p:sp>
    </p:spTree>
    <p:extLst>
      <p:ext uri="{BB962C8B-B14F-4D97-AF65-F5344CB8AC3E}">
        <p14:creationId xmlns:p14="http://schemas.microsoft.com/office/powerpoint/2010/main" val="2602079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r="5104"/>
          <a:stretch/>
        </p:blipFill>
        <p:spPr>
          <a:xfrm>
            <a:off x="457197" y="369093"/>
            <a:ext cx="8220076" cy="6119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3421930" y="5460274"/>
            <a:ext cx="4925236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1776196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Natural History Museum</a:t>
            </a:r>
          </a:p>
        </p:txBody>
      </p:sp>
    </p:spTree>
    <p:extLst>
      <p:ext uri="{BB962C8B-B14F-4D97-AF65-F5344CB8AC3E}">
        <p14:creationId xmlns:p14="http://schemas.microsoft.com/office/powerpoint/2010/main" val="3053128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49" t="15525" r="4311"/>
          <a:stretch/>
        </p:blipFill>
        <p:spPr>
          <a:xfrm>
            <a:off x="457197" y="381000"/>
            <a:ext cx="8220076" cy="60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4619134" y="5460274"/>
            <a:ext cx="3728032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2360662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Royal Albert Hall</a:t>
            </a:r>
          </a:p>
        </p:txBody>
      </p:sp>
    </p:spTree>
    <p:extLst>
      <p:ext uri="{BB962C8B-B14F-4D97-AF65-F5344CB8AC3E}">
        <p14:creationId xmlns:p14="http://schemas.microsoft.com/office/powerpoint/2010/main" val="14624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" r="5103"/>
          <a:stretch/>
        </p:blipFill>
        <p:spPr>
          <a:xfrm>
            <a:off x="457197" y="381000"/>
            <a:ext cx="8220076" cy="60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3931920" y="5460274"/>
            <a:ext cx="4415246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2020036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London Underground</a:t>
            </a:r>
          </a:p>
        </p:txBody>
      </p:sp>
    </p:spTree>
    <p:extLst>
      <p:ext uri="{BB962C8B-B14F-4D97-AF65-F5344CB8AC3E}">
        <p14:creationId xmlns:p14="http://schemas.microsoft.com/office/powerpoint/2010/main" val="285870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r="5106"/>
          <a:stretch/>
        </p:blipFill>
        <p:spPr>
          <a:xfrm>
            <a:off x="457197" y="381000"/>
            <a:ext cx="8220075" cy="60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4213412" y="5460274"/>
            <a:ext cx="4133754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2165176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Westminster Abbey</a:t>
            </a:r>
          </a:p>
        </p:txBody>
      </p:sp>
    </p:spTree>
    <p:extLst>
      <p:ext uri="{BB962C8B-B14F-4D97-AF65-F5344CB8AC3E}">
        <p14:creationId xmlns:p14="http://schemas.microsoft.com/office/powerpoint/2010/main" val="162722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r="5104"/>
          <a:stretch/>
        </p:blipFill>
        <p:spPr>
          <a:xfrm>
            <a:off x="457196" y="261937"/>
            <a:ext cx="8220075" cy="6334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ounded Rectangle 7"/>
          <p:cNvSpPr/>
          <p:nvPr/>
        </p:nvSpPr>
        <p:spPr>
          <a:xfrm>
            <a:off x="888275" y="5460274"/>
            <a:ext cx="2982390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1736958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Tower Bridge</a:t>
            </a:r>
          </a:p>
        </p:txBody>
      </p:sp>
    </p:spTree>
    <p:extLst>
      <p:ext uri="{BB962C8B-B14F-4D97-AF65-F5344CB8AC3E}">
        <p14:creationId xmlns:p14="http://schemas.microsoft.com/office/powerpoint/2010/main" val="2063997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989"/>
          <a:stretch/>
        </p:blipFill>
        <p:spPr>
          <a:xfrm>
            <a:off x="457197" y="381000"/>
            <a:ext cx="8220076" cy="60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5585012" y="5460274"/>
            <a:ext cx="2762154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2825117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Gherkin</a:t>
            </a:r>
          </a:p>
        </p:txBody>
      </p:sp>
    </p:spTree>
    <p:extLst>
      <p:ext uri="{BB962C8B-B14F-4D97-AF65-F5344CB8AC3E}">
        <p14:creationId xmlns:p14="http://schemas.microsoft.com/office/powerpoint/2010/main" val="124723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2" r="5052"/>
          <a:stretch/>
        </p:blipFill>
        <p:spPr>
          <a:xfrm>
            <a:off x="457198" y="381000"/>
            <a:ext cx="8220076" cy="60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4194628" y="5460274"/>
            <a:ext cx="4152537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2139048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St. Paul’s Cathedral</a:t>
            </a:r>
          </a:p>
        </p:txBody>
      </p:sp>
    </p:spTree>
    <p:extLst>
      <p:ext uri="{BB962C8B-B14F-4D97-AF65-F5344CB8AC3E}">
        <p14:creationId xmlns:p14="http://schemas.microsoft.com/office/powerpoint/2010/main" val="22772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75" r="10299"/>
          <a:stretch/>
        </p:blipFill>
        <p:spPr>
          <a:xfrm>
            <a:off x="457196" y="383254"/>
            <a:ext cx="8220075" cy="61056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ounded Rectangle 7"/>
          <p:cNvSpPr/>
          <p:nvPr/>
        </p:nvSpPr>
        <p:spPr>
          <a:xfrm>
            <a:off x="888274" y="5460274"/>
            <a:ext cx="3277326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1594595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Canary Wharf</a:t>
            </a:r>
          </a:p>
        </p:txBody>
      </p:sp>
    </p:spTree>
    <p:extLst>
      <p:ext uri="{BB962C8B-B14F-4D97-AF65-F5344CB8AC3E}">
        <p14:creationId xmlns:p14="http://schemas.microsoft.com/office/powerpoint/2010/main" val="3015824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" b="49254"/>
          <a:stretch/>
        </p:blipFill>
        <p:spPr>
          <a:xfrm>
            <a:off x="457196" y="383254"/>
            <a:ext cx="8220075" cy="61056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ounded Rectangle 7"/>
          <p:cNvSpPr/>
          <p:nvPr/>
        </p:nvSpPr>
        <p:spPr>
          <a:xfrm>
            <a:off x="888274" y="5460274"/>
            <a:ext cx="3277326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1594595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Nelson’s Column</a:t>
            </a:r>
          </a:p>
        </p:txBody>
      </p:sp>
    </p:spTree>
    <p:extLst>
      <p:ext uri="{BB962C8B-B14F-4D97-AF65-F5344CB8AC3E}">
        <p14:creationId xmlns:p14="http://schemas.microsoft.com/office/powerpoint/2010/main" val="1115776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2" r="13450"/>
          <a:stretch/>
        </p:blipFill>
        <p:spPr>
          <a:xfrm>
            <a:off x="457196" y="381000"/>
            <a:ext cx="8220077" cy="60959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4644571" y="5460274"/>
            <a:ext cx="3702595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2360657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Millennium Dome</a:t>
            </a:r>
          </a:p>
        </p:txBody>
      </p:sp>
    </p:spTree>
    <p:extLst>
      <p:ext uri="{BB962C8B-B14F-4D97-AF65-F5344CB8AC3E}">
        <p14:creationId xmlns:p14="http://schemas.microsoft.com/office/powerpoint/2010/main" val="396781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55" b="18044"/>
          <a:stretch/>
        </p:blipFill>
        <p:spPr>
          <a:xfrm>
            <a:off x="457196" y="381000"/>
            <a:ext cx="8220077" cy="60959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ounded Rectangle 2"/>
          <p:cNvSpPr/>
          <p:nvPr/>
        </p:nvSpPr>
        <p:spPr>
          <a:xfrm>
            <a:off x="864639" y="5460274"/>
            <a:ext cx="3702595" cy="69233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 idx="4294967295"/>
          </p:nvPr>
        </p:nvSpPr>
        <p:spPr>
          <a:xfrm>
            <a:off x="-1419275" y="5316083"/>
            <a:ext cx="8220075" cy="9937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Tower of London</a:t>
            </a:r>
          </a:p>
        </p:txBody>
      </p:sp>
    </p:spTree>
    <p:extLst>
      <p:ext uri="{BB962C8B-B14F-4D97-AF65-F5344CB8AC3E}">
        <p14:creationId xmlns:p14="http://schemas.microsoft.com/office/powerpoint/2010/main" val="232829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4486</TotalTime>
  <Words>37</Words>
  <Application>Microsoft Office PowerPoint</Application>
  <PresentationFormat>On-screen Show (4:3)</PresentationFormat>
  <Paragraphs>16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Twinkl</vt:lpstr>
      <vt:lpstr>Calibri</vt:lpstr>
      <vt:lpstr>Office Theme</vt:lpstr>
      <vt:lpstr>PowerPoint Presentation</vt:lpstr>
      <vt:lpstr>Big Ben</vt:lpstr>
      <vt:lpstr>London Eye</vt:lpstr>
      <vt:lpstr>London</vt:lpstr>
      <vt:lpstr>National Gallery</vt:lpstr>
      <vt:lpstr>Houses of Parliament</vt:lpstr>
      <vt:lpstr>Natural History Museum</vt:lpstr>
      <vt:lpstr>Royal Albert Hall</vt:lpstr>
      <vt:lpstr>London Underground</vt:lpstr>
      <vt:lpstr>Westminster Abbey</vt:lpstr>
      <vt:lpstr>Tower Bridge</vt:lpstr>
      <vt:lpstr>The Gherkin</vt:lpstr>
      <vt:lpstr>St. Paul’s Cathedral</vt:lpstr>
      <vt:lpstr>Canary Wharf</vt:lpstr>
      <vt:lpstr>Nelson’s Column</vt:lpstr>
      <vt:lpstr>Millennium Dome</vt:lpstr>
      <vt:lpstr>Tower of London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jade martin</cp:lastModifiedBy>
  <cp:revision>10</cp:revision>
  <dcterms:created xsi:type="dcterms:W3CDTF">2020-10-23T14:03:57Z</dcterms:created>
  <dcterms:modified xsi:type="dcterms:W3CDTF">2021-12-20T13:55:07Z</dcterms:modified>
</cp:coreProperties>
</file>