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4" d="100"/>
          <a:sy n="84" d="100"/>
        </p:scale>
        <p:origin x="9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1155-6F0B-4D59-A715-CB0A7FB7DCAB}" type="datetimeFigureOut">
              <a:rPr lang="en-GB" smtClean="0"/>
              <a:t>02/11/2021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3DA70-8F38-4B3E-A221-E6E01F984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317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1155-6F0B-4D59-A715-CB0A7FB7DCAB}" type="datetimeFigureOut">
              <a:rPr lang="en-GB" smtClean="0"/>
              <a:t>02/11/2021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3DA70-8F38-4B3E-A221-E6E01F984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581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1155-6F0B-4D59-A715-CB0A7FB7DCAB}" type="datetimeFigureOut">
              <a:rPr lang="en-GB" smtClean="0"/>
              <a:t>02/11/2021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3DA70-8F38-4B3E-A221-E6E01F984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40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1155-6F0B-4D59-A715-CB0A7FB7DCAB}" type="datetimeFigureOut">
              <a:rPr lang="en-GB" smtClean="0"/>
              <a:t>02/11/2021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3DA70-8F38-4B3E-A221-E6E01F984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74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1155-6F0B-4D59-A715-CB0A7FB7DCAB}" type="datetimeFigureOut">
              <a:rPr lang="en-GB" smtClean="0"/>
              <a:t>02/11/2021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3DA70-8F38-4B3E-A221-E6E01F984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798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1155-6F0B-4D59-A715-CB0A7FB7DCAB}" type="datetimeFigureOut">
              <a:rPr lang="en-GB" smtClean="0"/>
              <a:t>02/11/2021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3DA70-8F38-4B3E-A221-E6E01F984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154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1155-6F0B-4D59-A715-CB0A7FB7DCAB}" type="datetimeFigureOut">
              <a:rPr lang="en-GB" smtClean="0"/>
              <a:t>02/11/2021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3DA70-8F38-4B3E-A221-E6E01F984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405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1155-6F0B-4D59-A715-CB0A7FB7DCAB}" type="datetimeFigureOut">
              <a:rPr lang="en-GB" smtClean="0"/>
              <a:t>02/11/2021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3DA70-8F38-4B3E-A221-E6E01F984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954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1155-6F0B-4D59-A715-CB0A7FB7DCAB}" type="datetimeFigureOut">
              <a:rPr lang="en-GB" smtClean="0"/>
              <a:t>02/11/2021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3DA70-8F38-4B3E-A221-E6E01F984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297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1155-6F0B-4D59-A715-CB0A7FB7DCAB}" type="datetimeFigureOut">
              <a:rPr lang="en-GB" smtClean="0"/>
              <a:t>02/11/2021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3DA70-8F38-4B3E-A221-E6E01F984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884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A1155-6F0B-4D59-A715-CB0A7FB7DCAB}" type="datetimeFigureOut">
              <a:rPr lang="en-GB" smtClean="0"/>
              <a:t>02/11/2021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3DA70-8F38-4B3E-A221-E6E01F984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570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A1155-6F0B-4D59-A715-CB0A7FB7DCAB}" type="datetimeFigureOut">
              <a:rPr lang="en-GB" smtClean="0"/>
              <a:t>02/11/2021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3DA70-8F38-4B3E-A221-E6E01F984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423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6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dirty="0" smtClean="0"/>
              <a:t>The World Book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by</a:t>
            </a:r>
          </a:p>
          <a:p>
            <a:r>
              <a:rPr lang="en-GB" sz="3200" dirty="0" smtClean="0"/>
              <a:t>Joe </a:t>
            </a:r>
            <a:r>
              <a:rPr lang="en-GB" sz="3200" dirty="0" err="1" smtClean="0"/>
              <a:t>Fullman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14446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6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7200" y="84296"/>
            <a:ext cx="11395710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 smtClean="0"/>
              <a:t>Day 1 USA</a:t>
            </a:r>
          </a:p>
          <a:p>
            <a:pPr algn="ctr"/>
            <a:endParaRPr lang="en-GB" sz="2400" u="sng" dirty="0" smtClean="0"/>
          </a:p>
          <a:p>
            <a:pPr marL="342900" indent="-342900">
              <a:buAutoNum type="arabicPeriod"/>
            </a:pPr>
            <a:r>
              <a:rPr lang="en-GB" sz="2400" dirty="0" smtClean="0"/>
              <a:t>How many states is the USA made up of?</a:t>
            </a:r>
          </a:p>
          <a:p>
            <a:pPr marL="342900" indent="-342900">
              <a:buAutoNum type="arabicPeriod"/>
            </a:pPr>
            <a:endParaRPr lang="en-GB" sz="2400" dirty="0" smtClean="0"/>
          </a:p>
          <a:p>
            <a:pPr marL="342900" indent="-342900">
              <a:buAutoNum type="arabicPeriod"/>
            </a:pPr>
            <a:r>
              <a:rPr lang="en-GB" sz="2400" dirty="0" smtClean="0"/>
              <a:t>Which music styles originate from the USA? Pick 2:</a:t>
            </a:r>
          </a:p>
          <a:p>
            <a:r>
              <a:rPr lang="en-GB" sz="2400" dirty="0"/>
              <a:t> </a:t>
            </a:r>
            <a:r>
              <a:rPr lang="en-GB" sz="2400" dirty="0" smtClean="0"/>
              <a:t>a) rock and roll    b) classical      c) jazz          d) heavy metal</a:t>
            </a:r>
          </a:p>
          <a:p>
            <a:endParaRPr lang="en-GB" sz="2400" dirty="0"/>
          </a:p>
          <a:p>
            <a:r>
              <a:rPr lang="en-GB" sz="2400" dirty="0" smtClean="0"/>
              <a:t>3. Why were Native Americans forced from their lands?</a:t>
            </a:r>
          </a:p>
          <a:p>
            <a:endParaRPr lang="en-GB" sz="2400" dirty="0"/>
          </a:p>
          <a:p>
            <a:r>
              <a:rPr lang="en-GB" sz="2400" dirty="0" smtClean="0"/>
              <a:t>4. Which languages are the most popular in the USA?</a:t>
            </a:r>
          </a:p>
          <a:p>
            <a:endParaRPr lang="en-GB" sz="2400" dirty="0"/>
          </a:p>
          <a:p>
            <a:r>
              <a:rPr lang="en-GB" sz="2400" dirty="0" smtClean="0"/>
              <a:t>5. Who was George Washington?</a:t>
            </a:r>
          </a:p>
          <a:p>
            <a:endParaRPr lang="en-GB" sz="2400" dirty="0"/>
          </a:p>
          <a:p>
            <a:r>
              <a:rPr lang="en-GB" sz="2400" dirty="0" smtClean="0"/>
              <a:t>6. Why did the French present the Statue of Liberty to the USA? Where is it sited?</a:t>
            </a:r>
          </a:p>
          <a:p>
            <a:endParaRPr lang="en-GB" sz="2400" dirty="0"/>
          </a:p>
          <a:p>
            <a:r>
              <a:rPr lang="en-GB" sz="2400" dirty="0" smtClean="0"/>
              <a:t>7. Look at the section on mountains, deserts and swamps – which area of the USA would you like to visit? Explain your reasons for your choice.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150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6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5760" y="342900"/>
            <a:ext cx="1128141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Day 2 Mexico</a:t>
            </a:r>
          </a:p>
          <a:p>
            <a:pPr algn="ctr"/>
            <a:endParaRPr lang="en-GB" sz="2400" dirty="0" smtClean="0"/>
          </a:p>
          <a:p>
            <a:pPr marL="342900" indent="-342900">
              <a:buAutoNum type="arabicPeriod"/>
            </a:pPr>
            <a:r>
              <a:rPr lang="en-GB" sz="2400" dirty="0" smtClean="0"/>
              <a:t>Look at the section on dinosaurs. Define the word ‘extinction’.</a:t>
            </a:r>
          </a:p>
          <a:p>
            <a:pPr marL="342900" indent="-342900">
              <a:buAutoNum type="arabicPeriod"/>
            </a:pPr>
            <a:endParaRPr lang="en-GB" sz="2400" dirty="0" smtClean="0"/>
          </a:p>
          <a:p>
            <a:pPr marL="342900" indent="-342900">
              <a:buAutoNum type="arabicPeriod"/>
            </a:pPr>
            <a:r>
              <a:rPr lang="en-GB" sz="2400" dirty="0" smtClean="0"/>
              <a:t>Identify the civilisations which existed before the Spanish invaded Mexico.</a:t>
            </a:r>
          </a:p>
          <a:p>
            <a:pPr marL="342900" indent="-342900">
              <a:buAutoNum type="arabicPeriod"/>
            </a:pPr>
            <a:endParaRPr lang="en-GB" sz="2400" dirty="0"/>
          </a:p>
          <a:p>
            <a:r>
              <a:rPr lang="en-GB" sz="2400" dirty="0" smtClean="0"/>
              <a:t>3. Why does Mexico experience earthquakes and volcanic activity?</a:t>
            </a:r>
          </a:p>
          <a:p>
            <a:endParaRPr lang="en-GB" sz="2400" dirty="0"/>
          </a:p>
          <a:p>
            <a:r>
              <a:rPr lang="en-GB" sz="2400" dirty="0" smtClean="0"/>
              <a:t>4. How do Mexicans celebrate ‘The Day of the Dead’?</a:t>
            </a:r>
          </a:p>
          <a:p>
            <a:endParaRPr lang="en-GB" sz="2400" dirty="0"/>
          </a:p>
          <a:p>
            <a:r>
              <a:rPr lang="en-GB" sz="2400" dirty="0" smtClean="0"/>
              <a:t>5. Why is Mexico’s landscape diverse?</a:t>
            </a:r>
          </a:p>
          <a:p>
            <a:endParaRPr lang="en-GB" sz="2400" dirty="0"/>
          </a:p>
          <a:p>
            <a:r>
              <a:rPr lang="en-GB" sz="2400" dirty="0" smtClean="0"/>
              <a:t>6. What is the official language in Mexico?</a:t>
            </a:r>
          </a:p>
          <a:p>
            <a:endParaRPr lang="en-GB" sz="2400" dirty="0"/>
          </a:p>
          <a:p>
            <a:r>
              <a:rPr lang="en-GB" sz="2400" dirty="0" smtClean="0"/>
              <a:t>7. What was originally the name of Mexico City?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1208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6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2920" y="285750"/>
            <a:ext cx="1125855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 smtClean="0"/>
              <a:t>Day </a:t>
            </a:r>
            <a:r>
              <a:rPr lang="en-GB" sz="2400" u="sng" smtClean="0"/>
              <a:t>3 Brazil</a:t>
            </a:r>
          </a:p>
          <a:p>
            <a:pPr algn="ctr"/>
            <a:endParaRPr lang="en-GB" sz="2400" u="sng" dirty="0" smtClean="0"/>
          </a:p>
          <a:p>
            <a:pPr marL="342900" indent="-342900">
              <a:buAutoNum type="arabicPeriod"/>
            </a:pPr>
            <a:r>
              <a:rPr lang="en-GB" sz="2400" dirty="0" smtClean="0"/>
              <a:t>Who gave Rio de Janeiro its name? What does it mean?</a:t>
            </a:r>
          </a:p>
          <a:p>
            <a:pPr marL="342900" indent="-342900">
              <a:buAutoNum type="arabicPeriod"/>
            </a:pPr>
            <a:endParaRPr lang="en-GB" sz="2400" dirty="0" smtClean="0"/>
          </a:p>
          <a:p>
            <a:pPr marL="342900" indent="-342900">
              <a:buAutoNum type="arabicPeriod"/>
            </a:pPr>
            <a:r>
              <a:rPr lang="en-GB" sz="2400" dirty="0" smtClean="0"/>
              <a:t>How would you cross the Amazon River?</a:t>
            </a:r>
          </a:p>
          <a:p>
            <a:pPr marL="342900" indent="-342900">
              <a:buAutoNum type="arabicPeriod"/>
            </a:pPr>
            <a:endParaRPr lang="en-GB" sz="2400" dirty="0"/>
          </a:p>
          <a:p>
            <a:r>
              <a:rPr lang="en-GB" sz="2400" dirty="0" smtClean="0"/>
              <a:t>3. Look at the section on National Specialities. Which dish would you choose and why?</a:t>
            </a:r>
          </a:p>
          <a:p>
            <a:endParaRPr lang="en-GB" sz="2400" dirty="0"/>
          </a:p>
          <a:p>
            <a:r>
              <a:rPr lang="en-GB" sz="2400" dirty="0" smtClean="0"/>
              <a:t>4. What and where is the </a:t>
            </a:r>
            <a:r>
              <a:rPr lang="en-GB" sz="2400" dirty="0" err="1" smtClean="0"/>
              <a:t>Cerrado</a:t>
            </a:r>
            <a:r>
              <a:rPr lang="en-GB" sz="2400" dirty="0" smtClean="0"/>
              <a:t>?</a:t>
            </a:r>
          </a:p>
          <a:p>
            <a:endParaRPr lang="en-GB" sz="2400" dirty="0"/>
          </a:p>
          <a:p>
            <a:r>
              <a:rPr lang="en-GB" sz="2400" dirty="0" smtClean="0"/>
              <a:t>5. What are favelas?</a:t>
            </a:r>
          </a:p>
          <a:p>
            <a:endParaRPr lang="en-GB" sz="2400" dirty="0"/>
          </a:p>
          <a:p>
            <a:r>
              <a:rPr lang="en-GB" sz="2400" dirty="0" smtClean="0"/>
              <a:t>6. List the animal life that you will find in Brazil – where are these creatures found?</a:t>
            </a:r>
          </a:p>
          <a:p>
            <a:endParaRPr lang="en-GB" sz="2400" dirty="0"/>
          </a:p>
          <a:p>
            <a:r>
              <a:rPr lang="en-GB" sz="2400" dirty="0" smtClean="0"/>
              <a:t>7. Identify the four largest rivers in the world. What is special about the Amazon?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486107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301</Words>
  <Application>Microsoft Office PowerPoint</Application>
  <PresentationFormat>Widescreen</PresentationFormat>
  <Paragraphs>49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The World Book</vt:lpstr>
      <vt:lpstr>PowerPoint Presentation</vt:lpstr>
      <vt:lpstr>PowerPoint Presentation</vt:lpstr>
      <vt:lpstr>PowerPoint Presentation</vt:lpstr>
    </vt:vector>
  </TitlesOfParts>
  <Company>Disley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World Book</dc:title>
  <dc:creator>J Robinson</dc:creator>
  <cp:lastModifiedBy>J Robinson</cp:lastModifiedBy>
  <cp:revision>11</cp:revision>
  <dcterms:created xsi:type="dcterms:W3CDTF">2021-11-02T11:22:43Z</dcterms:created>
  <dcterms:modified xsi:type="dcterms:W3CDTF">2021-11-02T12:04:26Z</dcterms:modified>
</cp:coreProperties>
</file>