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6" r:id="rId3"/>
    <p:sldId id="277" r:id="rId4"/>
    <p:sldId id="275" r:id="rId5"/>
    <p:sldId id="279" r:id="rId6"/>
    <p:sldId id="28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99"/>
    <a:srgbClr val="FFCCFF"/>
    <a:srgbClr val="66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96" y="-5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36590-CB7A-4A43-8717-C7305B959474}" type="datetimeFigureOut">
              <a:rPr lang="en-GB" smtClean="0"/>
              <a:t>01/10/2021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E5E13-7C87-4F5A-B169-9CA18451FB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2617989"/>
      </p:ext>
    </p:extLst>
  </p:cSld>
  <p:clrMapOvr>
    <a:masterClrMapping/>
  </p:clrMapOvr>
  <p:transition spd="slow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36590-CB7A-4A43-8717-C7305B959474}" type="datetimeFigureOut">
              <a:rPr lang="en-GB" smtClean="0"/>
              <a:t>01/10/2021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E5E13-7C87-4F5A-B169-9CA18451FB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9888404"/>
      </p:ext>
    </p:extLst>
  </p:cSld>
  <p:clrMapOvr>
    <a:masterClrMapping/>
  </p:clrMapOvr>
  <p:transition spd="slow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36590-CB7A-4A43-8717-C7305B959474}" type="datetimeFigureOut">
              <a:rPr lang="en-GB" smtClean="0"/>
              <a:t>01/10/2021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E5E13-7C87-4F5A-B169-9CA18451FB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0183823"/>
      </p:ext>
    </p:extLst>
  </p:cSld>
  <p:clrMapOvr>
    <a:masterClrMapping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36590-CB7A-4A43-8717-C7305B959474}" type="datetimeFigureOut">
              <a:rPr lang="en-GB" smtClean="0"/>
              <a:t>01/10/2021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E5E13-7C87-4F5A-B169-9CA18451FB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3864127"/>
      </p:ext>
    </p:extLst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36590-CB7A-4A43-8717-C7305B959474}" type="datetimeFigureOut">
              <a:rPr lang="en-GB" smtClean="0"/>
              <a:t>01/10/2021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E5E13-7C87-4F5A-B169-9CA18451FB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2790843"/>
      </p:ext>
    </p:extLst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36590-CB7A-4A43-8717-C7305B959474}" type="datetimeFigureOut">
              <a:rPr lang="en-GB" smtClean="0"/>
              <a:t>01/10/2021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E5E13-7C87-4F5A-B169-9CA18451FB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2148236"/>
      </p:ext>
    </p:extLst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36590-CB7A-4A43-8717-C7305B959474}" type="datetimeFigureOut">
              <a:rPr lang="en-GB" smtClean="0"/>
              <a:t>01/10/2021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E5E13-7C87-4F5A-B169-9CA18451FB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6148239"/>
      </p:ext>
    </p:extLst>
  </p:cSld>
  <p:clrMapOvr>
    <a:masterClrMapping/>
  </p:clrMapOvr>
  <p:transition spd="slow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36590-CB7A-4A43-8717-C7305B959474}" type="datetimeFigureOut">
              <a:rPr lang="en-GB" smtClean="0"/>
              <a:t>01/10/2021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E5E13-7C87-4F5A-B169-9CA18451FB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677355"/>
      </p:ext>
    </p:extLst>
  </p:cSld>
  <p:clrMapOvr>
    <a:masterClrMapping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36590-CB7A-4A43-8717-C7305B959474}" type="datetimeFigureOut">
              <a:rPr lang="en-GB" smtClean="0"/>
              <a:t>01/10/2021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E5E13-7C87-4F5A-B169-9CA18451FB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226179"/>
      </p:ext>
    </p:extLst>
  </p:cSld>
  <p:clrMapOvr>
    <a:masterClrMapping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36590-CB7A-4A43-8717-C7305B959474}" type="datetimeFigureOut">
              <a:rPr lang="en-GB" smtClean="0"/>
              <a:t>01/10/2021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E5E13-7C87-4F5A-B169-9CA18451FB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020476"/>
      </p:ext>
    </p:extLst>
  </p:cSld>
  <p:clrMapOvr>
    <a:masterClrMapping/>
  </p:clrMapOvr>
  <p:transition spd="slow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36590-CB7A-4A43-8717-C7305B959474}" type="datetimeFigureOut">
              <a:rPr lang="en-GB" smtClean="0"/>
              <a:t>01/10/2021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E5E13-7C87-4F5A-B169-9CA18451FB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8846141"/>
      </p:ext>
    </p:extLst>
  </p:cSld>
  <p:clrMapOvr>
    <a:masterClrMapping/>
  </p:clrMapOvr>
  <p:transition spd="slow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436590-CB7A-4A43-8717-C7305B959474}" type="datetimeFigureOut">
              <a:rPr lang="en-GB" smtClean="0"/>
              <a:t>01/10/2021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AE5E13-7C87-4F5A-B169-9CA18451FB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48291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text, clipart&#10;&#10;Description automatically generated">
            <a:extLst>
              <a:ext uri="{FF2B5EF4-FFF2-40B4-BE49-F238E27FC236}">
                <a16:creationId xmlns:a16="http://schemas.microsoft.com/office/drawing/2014/main" xmlns="" id="{85087EB3-7CDF-4E8D-A90A-748DF76C7B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2789037"/>
            <a:ext cx="2567225" cy="2723911"/>
          </a:xfrm>
          <a:prstGeom prst="rect">
            <a:avLst/>
          </a:prstGeom>
        </p:spPr>
      </p:pic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xmlns="" id="{7B9C0D9C-9E2D-4AD9-A73B-2178BDE70A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9936" y="3430523"/>
            <a:ext cx="1649834" cy="222432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249FEA65-99B4-41E8-8008-7D92C4439AB1}"/>
              </a:ext>
            </a:extLst>
          </p:cNvPr>
          <p:cNvSpPr txBox="1"/>
          <p:nvPr/>
        </p:nvSpPr>
        <p:spPr>
          <a:xfrm>
            <a:off x="983432" y="361051"/>
            <a:ext cx="828092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High-Frequency Words</a:t>
            </a:r>
          </a:p>
          <a:p>
            <a:pPr algn="ctr"/>
            <a:r>
              <a:rPr lang="en-GB" sz="6600" dirty="0"/>
              <a:t>Week 3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0A80DED3-F492-4583-8169-C3CD0A9061E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032104" y="2346357"/>
            <a:ext cx="3962015" cy="3609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450174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xmlns="" id="{7B9C0D9C-9E2D-4AD9-A73B-2178BDE70A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5274" y="4007604"/>
            <a:ext cx="1649834" cy="2224329"/>
          </a:xfrm>
          <a:prstGeom prst="rect">
            <a:avLst/>
          </a:prstGeom>
        </p:spPr>
      </p:pic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xmlns="" id="{24B1B3A5-B9B1-42F1-B05A-736AF6D7CA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3203" y="3933862"/>
            <a:ext cx="1649834" cy="2224329"/>
          </a:xfrm>
          <a:prstGeom prst="rect">
            <a:avLst/>
          </a:prstGeom>
        </p:spPr>
      </p:pic>
      <p:pic>
        <p:nvPicPr>
          <p:cNvPr id="8" name="Picture 7" descr="A picture containing text&#10;&#10;Description automatically generated">
            <a:extLst>
              <a:ext uri="{FF2B5EF4-FFF2-40B4-BE49-F238E27FC236}">
                <a16:creationId xmlns:a16="http://schemas.microsoft.com/office/drawing/2014/main" xmlns="" id="{E135B97B-CE8D-48F2-AE74-EE669BA6EF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0493" y="3933861"/>
            <a:ext cx="1649834" cy="222432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5C1F424-69F9-4503-9AA5-39E417DA81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6872" y="-1012722"/>
            <a:ext cx="88330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733994"/>
      </p:ext>
    </p:extLst>
  </p:cSld>
  <p:clrMapOvr>
    <a:masterClrMapping/>
  </p:clrMapOvr>
  <p:transition spd="slow"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xmlns="" id="{7B9C0D9C-9E2D-4AD9-A73B-2178BDE70A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7036" y="4150993"/>
            <a:ext cx="1649834" cy="2224329"/>
          </a:xfrm>
          <a:prstGeom prst="rect">
            <a:avLst/>
          </a:prstGeom>
        </p:spPr>
      </p:pic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xmlns="" id="{9FD82061-4D95-4245-88A6-2BC1A16A7D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9855" y="4061681"/>
            <a:ext cx="1649834" cy="2224329"/>
          </a:xfrm>
          <a:prstGeom prst="rect">
            <a:avLst/>
          </a:prstGeom>
        </p:spPr>
      </p:pic>
      <p:pic>
        <p:nvPicPr>
          <p:cNvPr id="8" name="Picture 7" descr="A picture containing text&#10;&#10;Description automatically generated">
            <a:extLst>
              <a:ext uri="{FF2B5EF4-FFF2-40B4-BE49-F238E27FC236}">
                <a16:creationId xmlns:a16="http://schemas.microsoft.com/office/drawing/2014/main" xmlns="" id="{DE36BE1A-63A4-4606-8634-EF0AD0BADD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2674" y="3933862"/>
            <a:ext cx="1649834" cy="222432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4A61553-14BC-4817-B62D-D1715A80E4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3357" y="-721993"/>
            <a:ext cx="89966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125663"/>
      </p:ext>
    </p:extLst>
  </p:cSld>
  <p:clrMapOvr>
    <a:masterClrMapping/>
  </p:clrMapOvr>
  <p:transition spd="slow"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xmlns="" id="{7B9C0D9C-9E2D-4AD9-A73B-2178BDE70A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0790" y="4082168"/>
            <a:ext cx="1649834" cy="2224329"/>
          </a:xfrm>
          <a:prstGeom prst="rect">
            <a:avLst/>
          </a:prstGeom>
        </p:spPr>
      </p:pic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xmlns="" id="{FB7F717F-1A88-4B60-AED8-6D3255013C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8134" y="4002688"/>
            <a:ext cx="1649834" cy="222432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A8294C7B-FA72-468E-B0F8-23EA30D6FE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6899" y="-1111045"/>
            <a:ext cx="76982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954722"/>
      </p:ext>
    </p:extLst>
  </p:cSld>
  <p:clrMapOvr>
    <a:masterClrMapping/>
  </p:clrMapOvr>
  <p:transition spd="slow"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21883E25-C4AC-4F63-85B3-8A9F9DC57F36}"/>
              </a:ext>
            </a:extLst>
          </p:cNvPr>
          <p:cNvSpPr/>
          <p:nvPr/>
        </p:nvSpPr>
        <p:spPr>
          <a:xfrm>
            <a:off x="-265471" y="3347910"/>
            <a:ext cx="12536129" cy="45719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6C1E2318-913C-49DD-9F54-F0FBBEB5829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45953" y="3892191"/>
            <a:ext cx="2316213" cy="2109996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F2FE6AAD-9632-42E2-8AA4-E4227E9BD0F8}"/>
              </a:ext>
            </a:extLst>
          </p:cNvPr>
          <p:cNvSpPr/>
          <p:nvPr/>
        </p:nvSpPr>
        <p:spPr>
          <a:xfrm>
            <a:off x="6003634" y="2967335"/>
            <a:ext cx="18473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800" b="0" i="0" u="none" strike="noStrike" kern="1200" cap="none" spc="0" normalizeH="0" baseline="0" noProof="0" dirty="0">
              <a:ln w="0"/>
              <a:solidFill>
                <a:srgbClr val="FFFF00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Monster Phonics Regular" panose="02000000000000000000" pitchFamily="50" charset="0"/>
              <a:ea typeface="+mn-ea"/>
              <a:cs typeface="Monster Phonics Regular" panose="02000000000000000000" pitchFamily="50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FB56ADC9-2189-43C6-96A3-5E06783C8ED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335" t="-38915" r="36815" b="38915"/>
          <a:stretch/>
        </p:blipFill>
        <p:spPr>
          <a:xfrm>
            <a:off x="2072358" y="-3978186"/>
            <a:ext cx="1676542" cy="766879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FBC0EEEC-28C9-4A49-8754-31E4A40E76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14129" y="-569372"/>
            <a:ext cx="7698201" cy="6858000"/>
          </a:xfrm>
          <a:prstGeom prst="rect">
            <a:avLst/>
          </a:prstGeom>
        </p:spPr>
      </p:pic>
      <p:pic>
        <p:nvPicPr>
          <p:cNvPr id="19" name="Picture 18" descr="A picture containing text&#10;&#10;Description automatically generated">
            <a:extLst>
              <a:ext uri="{FF2B5EF4-FFF2-40B4-BE49-F238E27FC236}">
                <a16:creationId xmlns:a16="http://schemas.microsoft.com/office/drawing/2014/main" xmlns="" id="{373C13D2-0150-40AC-A9F8-58898D1227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8395" y="4175267"/>
            <a:ext cx="1439870" cy="1941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419510"/>
      </p:ext>
    </p:extLst>
  </p:cSld>
  <p:clrMapOvr>
    <a:masterClrMapping/>
  </p:clrMapOvr>
  <p:transition spd="slow"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21883E25-C4AC-4F63-85B3-8A9F9DC57F36}"/>
              </a:ext>
            </a:extLst>
          </p:cNvPr>
          <p:cNvSpPr/>
          <p:nvPr/>
        </p:nvSpPr>
        <p:spPr>
          <a:xfrm>
            <a:off x="-265471" y="3347910"/>
            <a:ext cx="12536129" cy="45719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6C1E2318-913C-49DD-9F54-F0FBBEB5829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67021" y="3612158"/>
            <a:ext cx="2316213" cy="2109996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F2FE6AAD-9632-42E2-8AA4-E4227E9BD0F8}"/>
              </a:ext>
            </a:extLst>
          </p:cNvPr>
          <p:cNvSpPr/>
          <p:nvPr/>
        </p:nvSpPr>
        <p:spPr>
          <a:xfrm>
            <a:off x="6003634" y="2967335"/>
            <a:ext cx="18473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800" b="0" i="0" u="none" strike="noStrike" kern="1200" cap="none" spc="0" normalizeH="0" baseline="0" noProof="0" dirty="0">
              <a:ln w="0"/>
              <a:solidFill>
                <a:srgbClr val="FFFF00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Monster Phonics Regular" panose="02000000000000000000" pitchFamily="50" charset="0"/>
              <a:ea typeface="+mn-ea"/>
              <a:cs typeface="Monster Phonics Regular" panose="02000000000000000000" pitchFamily="50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FB56ADC9-2189-43C6-96A3-5E06783C8ED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335" t="-38915" r="36815" b="38915"/>
          <a:stretch/>
        </p:blipFill>
        <p:spPr>
          <a:xfrm>
            <a:off x="9624392" y="-3999857"/>
            <a:ext cx="1676542" cy="766879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7DC1801A-49B6-4CAB-9F88-F39902F1B8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122812" y="572743"/>
            <a:ext cx="6282708" cy="4789184"/>
          </a:xfrm>
          <a:prstGeom prst="rect">
            <a:avLst/>
          </a:prstGeom>
        </p:spPr>
      </p:pic>
      <p:pic>
        <p:nvPicPr>
          <p:cNvPr id="9" name="Picture 8" descr="A picture containing text&#10;&#10;Description automatically generated">
            <a:extLst>
              <a:ext uri="{FF2B5EF4-FFF2-40B4-BE49-F238E27FC236}">
                <a16:creationId xmlns:a16="http://schemas.microsoft.com/office/drawing/2014/main" xmlns="" id="{32B285B1-C0F5-4DAE-9F2C-EC4C7EDA0A8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8424" y="3903268"/>
            <a:ext cx="1152138" cy="1553328"/>
          </a:xfrm>
          <a:prstGeom prst="rect">
            <a:avLst/>
          </a:prstGeom>
        </p:spPr>
      </p:pic>
      <p:pic>
        <p:nvPicPr>
          <p:cNvPr id="11" name="Picture 10" descr="A picture containing text&#10;&#10;Description automatically generated">
            <a:extLst>
              <a:ext uri="{FF2B5EF4-FFF2-40B4-BE49-F238E27FC236}">
                <a16:creationId xmlns:a16="http://schemas.microsoft.com/office/drawing/2014/main" xmlns="" id="{0B0C04D8-05EB-41FE-8C55-C4758B52670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801" y="4056630"/>
            <a:ext cx="1152138" cy="155332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FDDD5B80-8BE4-4554-A48B-1F30620033D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27992" y="560140"/>
            <a:ext cx="6168408" cy="4789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859097"/>
      </p:ext>
    </p:extLst>
  </p:cSld>
  <p:clrMapOvr>
    <a:masterClrMapping/>
  </p:clrMapOvr>
  <p:transition spd="slow">
    <p:random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590</TotalTime>
  <Words>4</Words>
  <Application>Microsoft Office PowerPoint</Application>
  <PresentationFormat>Custom</PresentationFormat>
  <Paragraphs>2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[</cp:lastModifiedBy>
  <cp:revision>52</cp:revision>
  <dcterms:created xsi:type="dcterms:W3CDTF">2015-07-29T11:57:41Z</dcterms:created>
  <dcterms:modified xsi:type="dcterms:W3CDTF">2021-10-01T12:50:20Z</dcterms:modified>
</cp:coreProperties>
</file>