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72" r:id="rId2"/>
  </p:sldIdLst>
  <p:sldSz cx="9144000" cy="6858000" type="screen4x3"/>
  <p:notesSz cx="7010400" cy="92964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5DA3"/>
    <a:srgbClr val="E5DFED"/>
    <a:srgbClr val="EDC2B1"/>
    <a:srgbClr val="A148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40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1B15CD-B3BF-4CE7-8A9B-4B38EB2BF46E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vert="horz" wrap="square" lIns="93177" tIns="46589" rIns="93177" bIns="46589" anchor="t" anchorCtr="0" compatLnSpc="1">
            <a:noAutofit/>
          </a:bodyPr>
          <a:lstStyle>
            <a:lvl1pPr marL="0" marR="0" lvl="0" indent="0" algn="l" defTabSz="465887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D04B55-0A96-4223-BD45-7A38A8A9AB9F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vert="horz" wrap="square" lIns="93177" tIns="46589" rIns="93177" bIns="46589" anchor="t" anchorCtr="0" compatLnSpc="1">
            <a:noAutofit/>
          </a:bodyPr>
          <a:lstStyle>
            <a:lvl1pPr marL="0" marR="0" lvl="0" indent="0" algn="r" defTabSz="465887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BDFB27B-4213-485C-A148-AEFB0527EE71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4100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414463" y="1162050"/>
            <a:ext cx="4181475" cy="31369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AF6D2E0-12B7-42CA-B61F-3AEB0281001D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F482BE-BA66-446C-87E4-18B7D3E78F51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vert="horz" wrap="square" lIns="93177" tIns="46589" rIns="93177" bIns="46589" anchor="b" anchorCtr="0" compatLnSpc="1">
            <a:noAutofit/>
          </a:bodyPr>
          <a:lstStyle>
            <a:lvl1pPr marL="0" marR="0" lvl="0" indent="0" algn="l" defTabSz="465887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F726F7-9AC2-4A75-AC9F-1C7045F1E5B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vert="horz" wrap="square" lIns="93177" tIns="46589" rIns="93177" bIns="46589" anchor="b" anchorCtr="0" compatLnSpc="1">
            <a:noAutofit/>
          </a:bodyPr>
          <a:lstStyle>
            <a:lvl1pPr marL="0" marR="0" lvl="0" indent="0" algn="r" defTabSz="465887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C12ABC26-458D-4F00-BF87-667FCF8FBC0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788099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FC7A4-A4E2-4E98-911E-4339AD83E1F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BA21B1-9C95-4B75-9DCE-802AD16C3A7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CD70C-FE68-47DB-AFD0-19198E48FA2B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1F4A5-1344-403B-9581-D9D2BFE0046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71961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F004D-0C83-48CC-87C8-84934B27A9D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E1134F-63BE-45B2-95FF-ADCB2508943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1A4E0-37EE-4E8C-BE45-D971818BDDF9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55C1B-E7BC-4E10-B96E-0E53F53B1B53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3045426" y="6491993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dirty="0"/>
              <a:t>© Focus Education UK Ltd. 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9114" y="6444512"/>
            <a:ext cx="584886" cy="41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34067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0E500-D3DA-4A9E-8372-B747EA40246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116F8E-CCFE-4365-B10F-E324522CB0F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74FDF-DF6A-4FF0-A0D3-CC6C59604C43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AE2E3-1837-40A5-94FE-181728FC2F1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5280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4020F-07CD-4A49-BB82-645DC263564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B8441-F455-4E85-87FD-6B6C170DDA6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C12C0-58CE-446A-8FA4-9813EF9CEF5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88D3C-C2CE-4564-BCD5-D87F8C1DF728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DD771-3C36-4AD8-8CC9-1FF3FAD6829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46057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497E1-CAD0-4F22-BAB0-4C1CC43FFF7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6FCCD4-FA65-4D2A-B3EE-21A26E9125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813E39-4EA4-4182-A0DD-231D8D7AA92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C57F19-012C-4F06-A53D-2149B193F8D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6F2492-1F5D-4BE5-9BF9-E2FA434E498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7B94C-197D-42A1-9093-AF6009BA318B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E5DC-BB5F-4576-A280-C22EF26535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08739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1F830-5E9A-4BF8-A331-FCDEBD0B048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80D84-0A77-4850-BFC0-A2AD54AA0C06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94750-1E72-483B-B85E-7EF864735AE2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76903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109BE-13D4-4C86-9D2E-4D88197D7375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2EED5-EAEE-4043-904F-BB8502EF99A8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0744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2E804-DB8E-49DF-A4B0-A4F5135184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4A997-2F63-475F-8249-A4CEEB5A54D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F98B6E-B092-4254-A438-889FAC9CFE1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F6CF-0AF1-413F-9609-49D0099D3AD5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80D2C-AC70-457B-AA19-30EF97D5FDB8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8196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A19A7-5196-4ECC-B23A-08CF5474FEC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14ADBE-5C65-497B-AF1D-9CE0E59F475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E2982-8307-4ED6-BACA-AD4891D515C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654C4-1861-426B-B44D-B9EE61F20820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94EE3-D8F1-45B6-988E-FC734E1E0670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35021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36000-3108-4B1B-8CEE-1B65CA7F792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AE2F34-0A7C-41E7-B3D5-2006109A367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2A455-2832-4F05-8EF4-C32EC4AA6D0E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D4C0D-A835-40A8-96CC-4A126A1CDC6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23084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6CFB6D-D295-4979-BC72-99D32BDBB9D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1EBC13-9AB6-42B2-A47F-D2B7CC136E6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AF9D7-699F-41F1-8989-1FE7C6945569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1DC11-8A6D-4756-904A-5F7A5F58BBC2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591221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bg>
      <p:bgPr>
        <a:solidFill>
          <a:srgbClr val="7FC1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59F8D7E-4EAB-4EA4-8CD2-39E759D9D98A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A6C658B-A3BB-419D-8C73-010AD3AE97D1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2AC60-3C3E-4EDA-AC15-3D5C9992291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32435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5349875"/>
            <a:ext cx="1238250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E6587015-4307-434D-8B4D-BB7FE2DED83A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dirty="0">
                <a:latin typeface="Century Gothic" pitchFamily="34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24BECD27-CFA7-4081-9BC2-775C3251B713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latin typeface="Century Gothic" pitchFamily="34"/>
              </a:defRPr>
            </a:lvl1pPr>
          </a:lstStyle>
          <a:p>
            <a:pPr>
              <a:defRPr/>
            </a:pPr>
            <a:fld id="{6A00AAFA-506C-499C-A243-6F693D322119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34924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DBF6B4FE-C7F2-4994-BB12-BB4D517A2EB5}" type="datetime1">
              <a:rPr lang="en-US"/>
              <a:pPr>
                <a:defRPr/>
              </a:pPr>
              <a:t>7/17/2024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7C61D16-7583-49FC-AC4F-CB1111FE15BC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1" r:id="rId3"/>
    <p:sldLayoutId id="2147484042" r:id="rId4"/>
    <p:sldLayoutId id="2147484043" r:id="rId5"/>
    <p:sldLayoutId id="2147484044" r:id="rId6"/>
    <p:sldLayoutId id="2147484045" r:id="rId7"/>
    <p:sldLayoutId id="2147484046" r:id="rId8"/>
    <p:sldLayoutId id="2147484047" r:id="rId9"/>
    <p:sldLayoutId id="2147484048" r:id="rId10"/>
    <p:sldLayoutId id="2147484049" r:id="rId11"/>
    <p:sldLayoutId id="2147484050" r:id="rId12"/>
    <p:sldLayoutId id="2147484051" r:id="rId13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9720619"/>
              </p:ext>
            </p:extLst>
          </p:nvPr>
        </p:nvGraphicFramePr>
        <p:xfrm>
          <a:off x="233770" y="623805"/>
          <a:ext cx="8658226" cy="584327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596423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1923966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3203332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1934505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310939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DA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GB" dirty="0"/>
                        <a:t> Each symbol represents a letter or sound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latin typeface="Century Gothic" pitchFamily="34"/>
                        </a:rPr>
                        <a:t>Exciting Books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D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660745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Depot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A place where large amounts of raw materials or other supplies are kept until they are needed.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663132"/>
                  </a:ext>
                </a:extLst>
              </a:tr>
              <a:tr h="544143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Rations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Having a limited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 amount of food or supplies for each person.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9335589"/>
                  </a:ext>
                </a:extLst>
              </a:tr>
              <a:tr h="660745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Compass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instrument that you use for finding directions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Sticky Knowledge </a:t>
                      </a:r>
                      <a:r>
                        <a:rPr lang="en-GB" sz="1800" b="1" dirty="0" smtClean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about Ernest Shackleton</a:t>
                      </a:r>
                      <a:endParaRPr lang="en-GB" sz="1800" b="1" dirty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937287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Frostbite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Frostbite occurs when parts of your body become damaged due to being very cold.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 August 1914, Shackleton set out to be the first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man to cross the South Polar Continent known as Antarctica.</a:t>
                      </a:r>
                      <a:endParaRPr lang="en-GB" sz="900" b="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853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Capsize</a:t>
                      </a:r>
                    </a:p>
                    <a:p>
                      <a:pPr lvl="0"/>
                      <a:endParaRPr lang="en-GB" sz="1400" b="1" dirty="0" smtClean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  <a:p>
                      <a:pPr lvl="0"/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boat capsizes when it turns upside down in the water.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00" dirty="0" smtClean="0">
                          <a:latin typeface="Century Gothic" panose="020B0502020202020204" pitchFamily="34" charset="0"/>
                        </a:rPr>
                        <a:t>Shackleton’s crew was made of 26 men and 69 dogs. His ship was called Endurance.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851898"/>
                  </a:ext>
                </a:extLst>
              </a:tr>
              <a:tr h="4903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Dehydration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 smtClean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Dehydration occurs when the amount of water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in the body is dangerously low.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Endurance became stuck in the pack ice in the Weddell sea and the men had to evacuate.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5948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Blizzard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very heavy snowstorm with strong winds.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ice began to crush the ship, which sank on 21</a:t>
                      </a:r>
                      <a:r>
                        <a:rPr lang="en-GB" sz="900" b="0" baseline="30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November 1915.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baseline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After living on Elephant Island for 16 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months, Shackleton took a single boat and 2 crew members to South Georgia to seek help.</a:t>
                      </a:r>
                      <a:endParaRPr lang="en-GB" sz="900" b="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7679921"/>
                  </a:ext>
                </a:extLst>
              </a:tr>
              <a:tr h="344882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Gale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very strong wind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government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of Chile sent a ship to rescue the remaining crew.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21830925"/>
                  </a:ext>
                </a:extLst>
              </a:tr>
              <a:tr h="344882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Glacier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Extremely large ice blocks that move very slowly, often down a mountain valley.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No member of the crew died during the expedition and Shackleton became known for his bravery and perseverance.</a:t>
                      </a:r>
                      <a:endParaRPr lang="en-GB" sz="900" b="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GB" sz="900" b="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2881184"/>
                  </a:ext>
                </a:extLst>
              </a:tr>
            </a:tbl>
          </a:graphicData>
        </a:graphic>
      </p:graphicFrame>
      <p:sp>
        <p:nvSpPr>
          <p:cNvPr id="1126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426652" y="190891"/>
            <a:ext cx="8272463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3200" b="1" dirty="0">
                <a:solidFill>
                  <a:srgbClr val="7C5DA3"/>
                </a:solidFill>
                <a:latin typeface="Century Gothic" panose="020B0502020202020204" pitchFamily="34" charset="0"/>
              </a:rPr>
              <a:t>Shackleton: KS2 Knowledge </a:t>
            </a:r>
            <a:r>
              <a:rPr lang="en-GB" altLang="en-US" sz="3200" b="1" dirty="0" smtClean="0">
                <a:solidFill>
                  <a:srgbClr val="7C5DA3"/>
                </a:solidFill>
                <a:latin typeface="Century Gothic" panose="020B0502020202020204" pitchFamily="34" charset="0"/>
              </a:rPr>
              <a:t>Mat</a:t>
            </a:r>
            <a:endParaRPr lang="en-GB" altLang="en-US" sz="3200" b="1" dirty="0">
              <a:solidFill>
                <a:srgbClr val="7C5DA3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4B636D-B1A3-41B7-883E-3521CF600F11}"/>
              </a:ext>
            </a:extLst>
          </p:cNvPr>
          <p:cNvSpPr txBox="1"/>
          <p:nvPr/>
        </p:nvSpPr>
        <p:spPr>
          <a:xfrm>
            <a:off x="6957604" y="4242688"/>
            <a:ext cx="1943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080" t="1944" r="16655" b="70059"/>
          <a:stretch/>
        </p:blipFill>
        <p:spPr>
          <a:xfrm>
            <a:off x="4389120" y="556953"/>
            <a:ext cx="1695796" cy="16957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9023" y="1206661"/>
            <a:ext cx="1640669" cy="20372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4411" y="3704869"/>
            <a:ext cx="1809892" cy="180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860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4311</TotalTime>
  <Words>267</Words>
  <Application>Microsoft Office PowerPoint</Application>
  <PresentationFormat>On-screen Show (4:3)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Shackleton: KS2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KS2 Knowledge Mat</dc:title>
  <dc:creator>Marketing Dept</dc:creator>
  <cp:lastModifiedBy>J Robinson</cp:lastModifiedBy>
  <cp:revision>130</cp:revision>
  <cp:lastPrinted>2024-07-17T10:28:51Z</cp:lastPrinted>
  <dcterms:created xsi:type="dcterms:W3CDTF">2019-01-14T16:39:51Z</dcterms:created>
  <dcterms:modified xsi:type="dcterms:W3CDTF">2024-07-17T10:28:54Z</dcterms:modified>
</cp:coreProperties>
</file>