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60" r:id="rId4"/>
    <p:sldId id="257" r:id="rId5"/>
    <p:sldId id="261" r:id="rId6"/>
    <p:sldId id="266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70" autoAdjust="0"/>
    <p:restoredTop sz="94660"/>
  </p:normalViewPr>
  <p:slideViewPr>
    <p:cSldViewPr snapToGrid="0">
      <p:cViewPr varScale="1">
        <p:scale>
          <a:sx n="76" d="100"/>
          <a:sy n="76" d="100"/>
        </p:scale>
        <p:origin x="-60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467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97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47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703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319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018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93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886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564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2200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C59EA8-FC80-46C1-9C25-B89065AE109A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04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59EA8-FC80-46C1-9C25-B89065AE109A}" type="datetimeFigureOut">
              <a:rPr lang="en-GB" smtClean="0"/>
              <a:t>03/03/2022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47C93F-F917-47F6-84D9-802ABB1650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995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1971" y="924127"/>
            <a:ext cx="1147533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 smtClean="0">
                <a:latin typeface="Sassoon Primary" pitchFamily="50" charset="0"/>
              </a:rPr>
              <a:t>Aldrin Adams and the Cheese Nightmares</a:t>
            </a:r>
          </a:p>
          <a:p>
            <a:endParaRPr lang="en-GB" sz="5400" dirty="0">
              <a:latin typeface="Sassoon Primary" pitchFamily="50" charset="0"/>
            </a:endParaRPr>
          </a:p>
          <a:p>
            <a:r>
              <a:rPr lang="en-GB" sz="5400" dirty="0" smtClean="0">
                <a:latin typeface="Sassoon Primary" pitchFamily="50" charset="0"/>
              </a:rPr>
              <a:t>Author- Paul Howard</a:t>
            </a:r>
            <a:endParaRPr lang="en-GB" sz="5400" dirty="0" smtClean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43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65760" y="282633"/>
            <a:ext cx="4538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1058778" y="717676"/>
            <a:ext cx="979370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u="sng" dirty="0">
                <a:latin typeface="Sassoon Primary" pitchFamily="50" charset="0"/>
              </a:rPr>
              <a:t>Page </a:t>
            </a:r>
            <a:r>
              <a:rPr lang="en-GB" sz="3600" b="1" u="sng" dirty="0">
                <a:latin typeface="Sassoon Primary" pitchFamily="50" charset="0"/>
              </a:rPr>
              <a:t>6</a:t>
            </a:r>
            <a:endParaRPr lang="en-GB" sz="3600" b="1" u="sng" dirty="0" smtClean="0">
              <a:latin typeface="Sassoon Primary" pitchFamily="50" charset="0"/>
            </a:endParaRPr>
          </a:p>
          <a:p>
            <a:endParaRPr lang="en-GB" sz="3600" b="1" u="sng" dirty="0"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do you think the story is about? </a:t>
            </a:r>
          </a:p>
          <a:p>
            <a:r>
              <a:rPr lang="en-GB" sz="2400" dirty="0" smtClean="0">
                <a:solidFill>
                  <a:srgbClr val="FF0000"/>
                </a:solidFill>
                <a:latin typeface="Sassoon Primary" pitchFamily="50" charset="0"/>
              </a:rPr>
              <a:t>Your thoughts</a:t>
            </a: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>
                <a:latin typeface="Sassoon Primary" pitchFamily="50" charset="0"/>
              </a:rPr>
              <a:t>What </a:t>
            </a:r>
            <a:r>
              <a:rPr lang="en-US" sz="3600" dirty="0" smtClean="0">
                <a:latin typeface="Sassoon Primary" pitchFamily="50" charset="0"/>
              </a:rPr>
              <a:t>does the word </a:t>
            </a:r>
            <a:r>
              <a:rPr lang="en-US" sz="3600" dirty="0" smtClean="0">
                <a:latin typeface="Sassoon Primary" pitchFamily="50" charset="0"/>
              </a:rPr>
              <a:t>“” </a:t>
            </a:r>
            <a:r>
              <a:rPr lang="en-US" sz="3600" dirty="0">
                <a:latin typeface="Sassoon Primary" pitchFamily="50" charset="0"/>
              </a:rPr>
              <a:t>mean</a:t>
            </a:r>
            <a:r>
              <a:rPr lang="en-US" sz="3600" dirty="0" smtClean="0">
                <a:latin typeface="Sassoon Primary" pitchFamily="50" charset="0"/>
              </a:rPr>
              <a:t>? </a:t>
            </a:r>
            <a:endParaRPr lang="en-US" sz="3600" dirty="0">
              <a:latin typeface="Sassoon Primary" pitchFamily="50" charset="0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This </a:t>
            </a:r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means</a:t>
            </a:r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Tell me 2 things about </a:t>
            </a:r>
            <a:r>
              <a:rPr lang="en-US" sz="2400" dirty="0" smtClean="0">
                <a:solidFill>
                  <a:srgbClr val="FF0000"/>
                </a:solidFill>
                <a:latin typeface="Sassoon Primary" pitchFamily="50" charset="0"/>
              </a:rPr>
              <a:t> </a:t>
            </a:r>
            <a:endParaRPr lang="en-US" sz="2400" dirty="0" smtClean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US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41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5485" y="379728"/>
            <a:ext cx="1090061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u="sng" dirty="0">
                <a:latin typeface="Sassoon Primary" pitchFamily="50" charset="0"/>
              </a:rPr>
              <a:t>Page </a:t>
            </a:r>
            <a:r>
              <a:rPr lang="en-US" sz="3600" b="1" u="sng" dirty="0" smtClean="0">
                <a:latin typeface="Sassoon Primary" pitchFamily="50" charset="0"/>
              </a:rPr>
              <a:t>8 and 9</a:t>
            </a:r>
            <a:endParaRPr lang="en-US" sz="3600" b="1" u="sng" dirty="0" smtClean="0">
              <a:latin typeface="Sassoon Primary" pitchFamily="50" charset="0"/>
            </a:endParaRPr>
          </a:p>
          <a:p>
            <a:endParaRPr lang="en-GB" sz="3600" b="1" u="sng" dirty="0"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What?</a:t>
            </a:r>
            <a:endParaRPr lang="en-US" sz="3600" dirty="0"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Why? </a:t>
            </a:r>
            <a:endParaRPr lang="en-US" sz="3600" dirty="0">
              <a:latin typeface="Sassoon Primary" pitchFamily="50" charset="0"/>
            </a:endParaRPr>
          </a:p>
          <a:p>
            <a:endParaRPr lang="en-GB" sz="2400" dirty="0" smtClean="0">
              <a:solidFill>
                <a:srgbClr val="FF0000"/>
              </a:solidFill>
              <a:latin typeface="Sassoon Primary" pitchFamily="50" charset="0"/>
            </a:endParaRPr>
          </a:p>
          <a:p>
            <a:endParaRPr lang="en-GB" sz="2400" dirty="0" smtClean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What? </a:t>
            </a:r>
            <a:endParaRPr lang="en-US" sz="3600" dirty="0" smtClean="0">
              <a:latin typeface="Sassoon Primary" pitchFamily="50" charset="0"/>
            </a:endParaRPr>
          </a:p>
          <a:p>
            <a:endParaRPr lang="en-GB" sz="2400" dirty="0">
              <a:latin typeface="Sassoon Primary" pitchFamily="50" charset="0"/>
            </a:endParaRPr>
          </a:p>
          <a:p>
            <a:r>
              <a:rPr lang="en-US" sz="3600" dirty="0" err="1" smtClean="0">
                <a:latin typeface="Sassoon Primary" pitchFamily="50" charset="0"/>
              </a:rPr>
              <a:t>Summarise</a:t>
            </a:r>
            <a:r>
              <a:rPr lang="en-US" sz="3600" dirty="0" smtClean="0">
                <a:latin typeface="Sassoon Primary" pitchFamily="50" charset="0"/>
              </a:rPr>
              <a:t> what has happened in the story so far.</a:t>
            </a:r>
            <a:endParaRPr lang="en-US" sz="36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57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5992" y="25539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348915" y="36692"/>
            <a:ext cx="1170672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b="1" u="sng" dirty="0">
                <a:latin typeface="Sassoon Primary" pitchFamily="50" charset="0"/>
              </a:rPr>
              <a:t>Page </a:t>
            </a:r>
            <a:r>
              <a:rPr lang="en-GB" sz="3600" b="1" u="sng" dirty="0" smtClean="0">
                <a:latin typeface="Sassoon Primary" pitchFamily="50" charset="0"/>
              </a:rPr>
              <a:t>10 and 11</a:t>
            </a:r>
            <a:endParaRPr lang="en-GB" sz="3600" b="1" u="sng" dirty="0" smtClean="0">
              <a:latin typeface="Sassoon Primary" pitchFamily="50" charset="0"/>
            </a:endParaRPr>
          </a:p>
          <a:p>
            <a:endParaRPr lang="en-GB" sz="3600" b="1" u="sng" dirty="0"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Why </a:t>
            </a:r>
            <a:r>
              <a:rPr lang="en-US" sz="3600" dirty="0" smtClean="0">
                <a:latin typeface="Sassoon Primary" pitchFamily="50" charset="0"/>
              </a:rPr>
              <a:t>does</a:t>
            </a:r>
            <a:endParaRPr lang="en-US" sz="3600" dirty="0" smtClean="0">
              <a:latin typeface="Sassoon Primary" pitchFamily="50" charset="0"/>
            </a:endParaRPr>
          </a:p>
          <a:p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GB" sz="3600" dirty="0" smtClean="0">
                <a:latin typeface="Sassoon Primary" pitchFamily="50" charset="0"/>
              </a:rPr>
              <a:t>Why? </a:t>
            </a:r>
            <a:endParaRPr lang="en-GB" sz="3600" dirty="0">
              <a:latin typeface="Sassoon Primary" pitchFamily="50" charset="0"/>
            </a:endParaRPr>
          </a:p>
          <a:p>
            <a:endParaRPr lang="en-GB" sz="2400" dirty="0" smtClean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What? </a:t>
            </a:r>
            <a:endParaRPr lang="en-US" sz="3600" dirty="0">
              <a:latin typeface="Sassoon Primary" pitchFamily="50" charset="0"/>
            </a:endParaRPr>
          </a:p>
          <a:p>
            <a:endParaRPr lang="en-US" sz="2400" dirty="0" smtClean="0">
              <a:solidFill>
                <a:srgbClr val="FF0000"/>
              </a:solidFill>
              <a:latin typeface="Sassoon Primary" pitchFamily="50" charset="0"/>
            </a:endParaRPr>
          </a:p>
          <a:p>
            <a:r>
              <a:rPr lang="en-US" sz="3600" dirty="0" smtClean="0">
                <a:latin typeface="Sassoon Primary" pitchFamily="50" charset="0"/>
              </a:rPr>
              <a:t>What? </a:t>
            </a:r>
            <a:endParaRPr lang="en-US" sz="3600" dirty="0" smtClean="0">
              <a:latin typeface="Sassoon Primary" pitchFamily="50" charset="0"/>
            </a:endParaRPr>
          </a:p>
          <a:p>
            <a:endParaRPr lang="en-US" sz="36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462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9073" y="800834"/>
            <a:ext cx="115142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u="sng" dirty="0" smtClean="0">
                <a:latin typeface="Sassoon Primary" pitchFamily="50" charset="0"/>
              </a:rPr>
              <a:t>Page 12 and 13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360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9073" y="800834"/>
            <a:ext cx="115142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u="sng" dirty="0" smtClean="0">
                <a:latin typeface="Sassoon Primary" pitchFamily="50" charset="0"/>
              </a:rPr>
              <a:t>Page 14 and 15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77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9073" y="800834"/>
            <a:ext cx="115142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u="sng" dirty="0" smtClean="0">
                <a:latin typeface="Sassoon Primary" pitchFamily="50" charset="0"/>
              </a:rPr>
              <a:t>Page 16</a:t>
            </a:r>
            <a:endParaRPr lang="en-GB" sz="2400" dirty="0">
              <a:solidFill>
                <a:srgbClr val="FF0000"/>
              </a:solidFill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69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78</Words>
  <Application>Microsoft Office PowerPoint</Application>
  <PresentationFormat>Custom</PresentationFormat>
  <Paragraphs>36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Disley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Harrison</dc:creator>
  <cp:lastModifiedBy>Kerry Dyson</cp:lastModifiedBy>
  <cp:revision>36</cp:revision>
  <dcterms:created xsi:type="dcterms:W3CDTF">2020-01-06T16:49:55Z</dcterms:created>
  <dcterms:modified xsi:type="dcterms:W3CDTF">2022-03-03T17:00:53Z</dcterms:modified>
</cp:coreProperties>
</file>