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39" d="100"/>
          <a:sy n="39" d="100"/>
        </p:scale>
        <p:origin x="60" y="5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2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97E05-963A-4B3F-B053-211CE03F7E1C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5F08B-4991-40E6-A899-5B60E5501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3067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97E05-963A-4B3F-B053-211CE03F7E1C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5F08B-4991-40E6-A899-5B60E5501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21402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97E05-963A-4B3F-B053-211CE03F7E1C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5F08B-4991-40E6-A899-5B60E5501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39985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97E05-963A-4B3F-B053-211CE03F7E1C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5F08B-4991-40E6-A899-5B60E5501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86571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97E05-963A-4B3F-B053-211CE03F7E1C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5F08B-4991-40E6-A899-5B60E5501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63099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97E05-963A-4B3F-B053-211CE03F7E1C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5F08B-4991-40E6-A899-5B60E5501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22623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97E05-963A-4B3F-B053-211CE03F7E1C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5F08B-4991-40E6-A899-5B60E5501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95409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97E05-963A-4B3F-B053-211CE03F7E1C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5F08B-4991-40E6-A899-5B60E5501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01098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97E05-963A-4B3F-B053-211CE03F7E1C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5F08B-4991-40E6-A899-5B60E5501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68018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97E05-963A-4B3F-B053-211CE03F7E1C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5F08B-4991-40E6-A899-5B60E5501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21351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97E05-963A-4B3F-B053-211CE03F7E1C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5F08B-4991-40E6-A899-5B60E5501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73399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C97E05-963A-4B3F-B053-211CE03F7E1C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B5F08B-4991-40E6-A899-5B60E5501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46577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5F4391-CA16-49EF-8C79-F6ECBFEE4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Page 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169E10-5832-4D35-82DA-68831CDDEF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>
              <a:solidFill>
                <a:srgbClr val="FF000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sz="4000" dirty="0">
                <a:solidFill>
                  <a:srgbClr val="FF0000"/>
                </a:solidFill>
              </a:rPr>
              <a:t>How long has Pirate Blunderbeard been away?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4000" dirty="0">
                <a:solidFill>
                  <a:srgbClr val="FF0000"/>
                </a:solidFill>
              </a:rPr>
              <a:t>What is the name of his pet chicken?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4000" dirty="0">
                <a:solidFill>
                  <a:srgbClr val="FF0000"/>
                </a:solidFill>
              </a:rPr>
              <a:t>Who has he been travelling with?</a:t>
            </a:r>
          </a:p>
          <a:p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35880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5F4391-CA16-49EF-8C79-F6ECBFEE4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Page 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169E10-5832-4D35-82DA-68831CDDEF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>
              <a:solidFill>
                <a:srgbClr val="FF0000"/>
              </a:solidFill>
            </a:endParaRPr>
          </a:p>
          <a:p>
            <a:pPr marL="742950" indent="-742950">
              <a:buFont typeface="+mj-lt"/>
              <a:buAutoNum type="arabicPeriod"/>
            </a:pPr>
            <a:r>
              <a:rPr lang="en-GB" sz="4000" dirty="0">
                <a:solidFill>
                  <a:srgbClr val="FF0000"/>
                </a:solidFill>
              </a:rPr>
              <a:t>What is the title of Grandpa’s new book?</a:t>
            </a:r>
          </a:p>
          <a:p>
            <a:pPr marL="742950" indent="-742950">
              <a:buFont typeface="+mj-lt"/>
              <a:buAutoNum type="arabicPeriod"/>
            </a:pPr>
            <a:r>
              <a:rPr lang="en-GB" sz="4000" dirty="0">
                <a:solidFill>
                  <a:srgbClr val="FF0000"/>
                </a:solidFill>
              </a:rPr>
              <a:t>What is he hoping to teach Boris?</a:t>
            </a:r>
          </a:p>
          <a:p>
            <a:pPr marL="742950" indent="-742950">
              <a:buFont typeface="+mj-lt"/>
              <a:buAutoNum type="arabicPeriod"/>
            </a:pPr>
            <a:r>
              <a:rPr lang="en-GB" sz="4000" dirty="0">
                <a:solidFill>
                  <a:srgbClr val="FF0000"/>
                </a:solidFill>
              </a:rPr>
              <a:t>Who does he want to get rid of?</a:t>
            </a:r>
          </a:p>
        </p:txBody>
      </p:sp>
    </p:spTree>
    <p:extLst>
      <p:ext uri="{BB962C8B-B14F-4D97-AF65-F5344CB8AC3E}">
        <p14:creationId xmlns:p14="http://schemas.microsoft.com/office/powerpoint/2010/main" val="21564609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5F4391-CA16-49EF-8C79-F6ECBFEE4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Page 3 and 4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169E10-5832-4D35-82DA-68831CDDEF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>
              <a:solidFill>
                <a:srgbClr val="FF000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sz="4000" dirty="0">
                <a:solidFill>
                  <a:srgbClr val="FF0000"/>
                </a:solidFill>
              </a:rPr>
              <a:t>What skill is Boris learning?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4000" dirty="0">
                <a:solidFill>
                  <a:srgbClr val="FF0000"/>
                </a:solidFill>
              </a:rPr>
              <a:t>What happens on Crossbones Island?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4000" dirty="0">
                <a:solidFill>
                  <a:srgbClr val="FF0000"/>
                </a:solidFill>
              </a:rPr>
              <a:t>What was the date when Blunderbeard said “I can’t believe what’s happening this year!”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94166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5F4391-CA16-49EF-8C79-F6ECBFEE4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Page 5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169E10-5832-4D35-82DA-68831CDDEF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>
              <a:solidFill>
                <a:srgbClr val="FF000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sz="4000" dirty="0">
                <a:solidFill>
                  <a:srgbClr val="FF0000"/>
                </a:solidFill>
              </a:rPr>
              <a:t>What does ‘all-expenses-paid’ mean?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4000" dirty="0">
                <a:solidFill>
                  <a:srgbClr val="FF0000"/>
                </a:solidFill>
              </a:rPr>
              <a:t>What is the name of the director?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4000" dirty="0">
                <a:solidFill>
                  <a:srgbClr val="FF0000"/>
                </a:solidFill>
              </a:rPr>
              <a:t>What award did he win?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4000" dirty="0">
                <a:solidFill>
                  <a:srgbClr val="FF0000"/>
                </a:solidFill>
              </a:rPr>
              <a:t>Where are the auditions being held?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32528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5F4391-CA16-49EF-8C79-F6ECBFEE4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Page 6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169E10-5832-4D35-82DA-68831CDDEF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>
              <a:solidFill>
                <a:srgbClr val="FF000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sz="4000" dirty="0">
                <a:solidFill>
                  <a:srgbClr val="FF0000"/>
                </a:solidFill>
              </a:rPr>
              <a:t>What films has Jolly Roger stared in?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4000" dirty="0">
                <a:solidFill>
                  <a:srgbClr val="FF0000"/>
                </a:solidFill>
              </a:rPr>
              <a:t>“This is the start of something big!”, what emotion is Blunderbeard feeling at this moment?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4000" dirty="0">
                <a:solidFill>
                  <a:srgbClr val="FF0000"/>
                </a:solidFill>
              </a:rPr>
              <a:t>What has giving Blunderbeard a upset stomach?</a:t>
            </a:r>
          </a:p>
        </p:txBody>
      </p:sp>
    </p:spTree>
    <p:extLst>
      <p:ext uri="{BB962C8B-B14F-4D97-AF65-F5344CB8AC3E}">
        <p14:creationId xmlns:p14="http://schemas.microsoft.com/office/powerpoint/2010/main" val="21351242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5F4391-CA16-49EF-8C79-F6ECBFEE4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Page 7 and 8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169E10-5832-4D35-82DA-68831CDDEF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>
              <a:solidFill>
                <a:srgbClr val="FF000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sz="4000" dirty="0">
                <a:solidFill>
                  <a:srgbClr val="FF0000"/>
                </a:solidFill>
              </a:rPr>
              <a:t>What fish does Blunderbeard need to buy for lunch?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4000" dirty="0">
                <a:solidFill>
                  <a:srgbClr val="FF0000"/>
                </a:solidFill>
              </a:rPr>
              <a:t>Where did people throw flowers?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4000" dirty="0">
                <a:solidFill>
                  <a:srgbClr val="FF0000"/>
                </a:solidFill>
              </a:rPr>
              <a:t>What did Blunderbeard throw?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87416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5F4391-CA16-49EF-8C79-F6ECBFEE4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Page 9 and 10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169E10-5832-4D35-82DA-68831CDDEF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>
              <a:solidFill>
                <a:srgbClr val="FF000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sz="4000" dirty="0">
                <a:solidFill>
                  <a:srgbClr val="FF0000"/>
                </a:solidFill>
              </a:rPr>
              <a:t>What happened to Jolly Rogers hat?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4000" dirty="0">
                <a:solidFill>
                  <a:srgbClr val="FF0000"/>
                </a:solidFill>
              </a:rPr>
              <a:t>What was Blunderbeard’s reaction?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4000" dirty="0">
                <a:solidFill>
                  <a:srgbClr val="FF0000"/>
                </a:solidFill>
              </a:rPr>
              <a:t>Jolly Rogers speech was as exciting as what?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78337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5F4391-CA16-49EF-8C79-F6ECBFEE46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Page 11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169E10-5832-4D35-82DA-68831CDDEF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>
              <a:solidFill>
                <a:srgbClr val="FF0000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sz="4000" dirty="0">
                <a:solidFill>
                  <a:srgbClr val="FF0000"/>
                </a:solidFill>
              </a:rPr>
              <a:t>What does PANTS stand for?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4000" dirty="0">
                <a:solidFill>
                  <a:srgbClr val="FF0000"/>
                </a:solidFill>
              </a:rPr>
              <a:t>What is the name of the latest film that Jolly Roger will </a:t>
            </a:r>
            <a:r>
              <a:rPr lang="en-GB" sz="4000">
                <a:solidFill>
                  <a:srgbClr val="FF0000"/>
                </a:solidFill>
              </a:rPr>
              <a:t>be producing?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06773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8A147CA5D672C43A9D23E20D4B16B2D" ma:contentTypeVersion="6" ma:contentTypeDescription="Create a new document." ma:contentTypeScope="" ma:versionID="4e427324e3cd3a64097018884cda1134">
  <xsd:schema xmlns:xsd="http://www.w3.org/2001/XMLSchema" xmlns:xs="http://www.w3.org/2001/XMLSchema" xmlns:p="http://schemas.microsoft.com/office/2006/metadata/properties" xmlns:ns2="622268dc-9459-4e10-b07f-c3dcd673cc24" xmlns:ns3="3e52e2b3-c5e1-4ed6-bc36-bb582e68448d" targetNamespace="http://schemas.microsoft.com/office/2006/metadata/properties" ma:root="true" ma:fieldsID="89d883d13019550c51a589269226bdf4" ns2:_="" ns3:_="">
    <xsd:import namespace="622268dc-9459-4e10-b07f-c3dcd673cc24"/>
    <xsd:import namespace="3e52e2b3-c5e1-4ed6-bc36-bb582e6844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22268dc-9459-4e10-b07f-c3dcd673cc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e52e2b3-c5e1-4ed6-bc36-bb582e68448d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C03CAC2-F8E1-4067-B582-838236082D4F}"/>
</file>

<file path=customXml/itemProps2.xml><?xml version="1.0" encoding="utf-8"?>
<ds:datastoreItem xmlns:ds="http://schemas.openxmlformats.org/officeDocument/2006/customXml" ds:itemID="{6BD3CBE0-075E-4703-A745-38BD7011EABF}"/>
</file>

<file path=customXml/itemProps3.xml><?xml version="1.0" encoding="utf-8"?>
<ds:datastoreItem xmlns:ds="http://schemas.openxmlformats.org/officeDocument/2006/customXml" ds:itemID="{F221D0F8-04BC-49A9-B515-56A2B3454415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225</Words>
  <Application>Microsoft Office PowerPoint</Application>
  <PresentationFormat>Widescreen</PresentationFormat>
  <Paragraphs>40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Page 1</vt:lpstr>
      <vt:lpstr>Page 2</vt:lpstr>
      <vt:lpstr>Page 3 and 4</vt:lpstr>
      <vt:lpstr>Page 5</vt:lpstr>
      <vt:lpstr>Page 6</vt:lpstr>
      <vt:lpstr>Page 7 and 8</vt:lpstr>
      <vt:lpstr>Page 9 and 10</vt:lpstr>
      <vt:lpstr>Page 11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- Smith</dc:creator>
  <cp:lastModifiedBy>- Smith</cp:lastModifiedBy>
  <cp:revision>8</cp:revision>
  <dcterms:created xsi:type="dcterms:W3CDTF">2021-10-10T13:10:42Z</dcterms:created>
  <dcterms:modified xsi:type="dcterms:W3CDTF">2021-11-14T13:14:06Z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0x01010068A147CA5D672C43A9D23E20D4B16B2D</vt:lpwstr>
  </property>
</Properties>
</file>