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98" r:id="rId3"/>
    <p:sldId id="299" r:id="rId4"/>
    <p:sldId id="301" r:id="rId5"/>
    <p:sldId id="302" r:id="rId6"/>
    <p:sldId id="293" r:id="rId7"/>
    <p:sldId id="259" r:id="rId8"/>
    <p:sldId id="278" r:id="rId9"/>
    <p:sldId id="327" r:id="rId10"/>
    <p:sldId id="280" r:id="rId11"/>
    <p:sldId id="329" r:id="rId12"/>
    <p:sldId id="297" r:id="rId13"/>
    <p:sldId id="282" r:id="rId14"/>
    <p:sldId id="334" r:id="rId15"/>
    <p:sldId id="289" r:id="rId16"/>
    <p:sldId id="335" r:id="rId17"/>
    <p:sldId id="336" r:id="rId18"/>
    <p:sldId id="326" r:id="rId19"/>
    <p:sldId id="307" r:id="rId20"/>
    <p:sldId id="308" r:id="rId21"/>
    <p:sldId id="310" r:id="rId22"/>
    <p:sldId id="309" r:id="rId23"/>
    <p:sldId id="330" r:id="rId24"/>
    <p:sldId id="311" r:id="rId25"/>
    <p:sldId id="312" r:id="rId26"/>
    <p:sldId id="331" r:id="rId27"/>
    <p:sldId id="332" r:id="rId28"/>
    <p:sldId id="333" r:id="rId29"/>
    <p:sldId id="313" r:id="rId30"/>
    <p:sldId id="275" r:id="rId31"/>
    <p:sldId id="276"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E6EDD8-BA38-41B3-A3C8-593F307E689E}" v="6" dt="2021-12-17T17:31:46.2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868" autoAdjust="0"/>
    <p:restoredTop sz="89326"/>
  </p:normalViewPr>
  <p:slideViewPr>
    <p:cSldViewPr snapToGrid="0" snapToObjects="1">
      <p:cViewPr varScale="1">
        <p:scale>
          <a:sx n="56" d="100"/>
          <a:sy n="56" d="100"/>
        </p:scale>
        <p:origin x="308" y="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microsoft.com/office/2015/10/relationships/revisionInfo" Target="revisionInfo.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riam Carter-Fraser" userId="3f6103429ab2327a" providerId="LiveId" clId="{D5E6EDD8-BA38-41B3-A3C8-593F307E689E}"/>
    <pc:docChg chg="undo redo custSel addSld delSld modSld sldOrd">
      <pc:chgData name="Miriam Carter-Fraser" userId="3f6103429ab2327a" providerId="LiveId" clId="{D5E6EDD8-BA38-41B3-A3C8-593F307E689E}" dt="2021-12-19T16:23:29" v="2915" actId="20577"/>
      <pc:docMkLst>
        <pc:docMk/>
      </pc:docMkLst>
      <pc:sldChg chg="modSp mod">
        <pc:chgData name="Miriam Carter-Fraser" userId="3f6103429ab2327a" providerId="LiveId" clId="{D5E6EDD8-BA38-41B3-A3C8-593F307E689E}" dt="2021-12-02T19:50:13.813" v="9" actId="20577"/>
        <pc:sldMkLst>
          <pc:docMk/>
          <pc:sldMk cId="4187406564" sldId="256"/>
        </pc:sldMkLst>
        <pc:spChg chg="mod">
          <ac:chgData name="Miriam Carter-Fraser" userId="3f6103429ab2327a" providerId="LiveId" clId="{D5E6EDD8-BA38-41B3-A3C8-593F307E689E}" dt="2021-12-02T19:50:13.813" v="9" actId="20577"/>
          <ac:spMkLst>
            <pc:docMk/>
            <pc:sldMk cId="4187406564" sldId="256"/>
            <ac:spMk id="4" creationId="{193AE490-F234-8040-A0F1-C339390EFBC1}"/>
          </ac:spMkLst>
        </pc:spChg>
      </pc:sldChg>
      <pc:sldChg chg="modSp add mod">
        <pc:chgData name="Miriam Carter-Fraser" userId="3f6103429ab2327a" providerId="LiveId" clId="{D5E6EDD8-BA38-41B3-A3C8-593F307E689E}" dt="2021-12-19T16:22:32.985" v="2912" actId="14100"/>
        <pc:sldMkLst>
          <pc:docMk/>
          <pc:sldMk cId="2440548924" sldId="259"/>
        </pc:sldMkLst>
        <pc:picChg chg="mod">
          <ac:chgData name="Miriam Carter-Fraser" userId="3f6103429ab2327a" providerId="LiveId" clId="{D5E6EDD8-BA38-41B3-A3C8-593F307E689E}" dt="2021-12-19T16:22:32.985" v="2912" actId="14100"/>
          <ac:picMkLst>
            <pc:docMk/>
            <pc:sldMk cId="2440548924" sldId="259"/>
            <ac:picMk id="6" creationId="{B71CE4C2-5416-4B8A-AD4A-D9FB906456EE}"/>
          </ac:picMkLst>
        </pc:picChg>
      </pc:sldChg>
      <pc:sldChg chg="add del">
        <pc:chgData name="Miriam Carter-Fraser" userId="3f6103429ab2327a" providerId="LiveId" clId="{D5E6EDD8-BA38-41B3-A3C8-593F307E689E}" dt="2021-12-16T17:09:44.922" v="11"/>
        <pc:sldMkLst>
          <pc:docMk/>
          <pc:sldMk cId="1885436378" sldId="275"/>
        </pc:sldMkLst>
      </pc:sldChg>
      <pc:sldChg chg="add del">
        <pc:chgData name="Miriam Carter-Fraser" userId="3f6103429ab2327a" providerId="LiveId" clId="{D5E6EDD8-BA38-41B3-A3C8-593F307E689E}" dt="2021-12-16T17:09:44.922" v="11"/>
        <pc:sldMkLst>
          <pc:docMk/>
          <pc:sldMk cId="3531084043" sldId="276"/>
        </pc:sldMkLst>
      </pc:sldChg>
      <pc:sldChg chg="modSp add del mod">
        <pc:chgData name="Miriam Carter-Fraser" userId="3f6103429ab2327a" providerId="LiveId" clId="{D5E6EDD8-BA38-41B3-A3C8-593F307E689E}" dt="2021-12-17T15:43:05.483" v="2897" actId="1076"/>
        <pc:sldMkLst>
          <pc:docMk/>
          <pc:sldMk cId="305178816" sldId="278"/>
        </pc:sldMkLst>
        <pc:spChg chg="mod">
          <ac:chgData name="Miriam Carter-Fraser" userId="3f6103429ab2327a" providerId="LiveId" clId="{D5E6EDD8-BA38-41B3-A3C8-593F307E689E}" dt="2021-12-17T15:43:05.483" v="2897" actId="1076"/>
          <ac:spMkLst>
            <pc:docMk/>
            <pc:sldMk cId="305178816" sldId="278"/>
            <ac:spMk id="7" creationId="{A1F831DA-0F8F-CF42-AAA4-5D2B41AD9D66}"/>
          </ac:spMkLst>
        </pc:spChg>
      </pc:sldChg>
      <pc:sldChg chg="delSp modSp add del mod">
        <pc:chgData name="Miriam Carter-Fraser" userId="3f6103429ab2327a" providerId="LiveId" clId="{D5E6EDD8-BA38-41B3-A3C8-593F307E689E}" dt="2021-12-16T17:13:25.225" v="164" actId="47"/>
        <pc:sldMkLst>
          <pc:docMk/>
          <pc:sldMk cId="3076441129" sldId="280"/>
        </pc:sldMkLst>
        <pc:spChg chg="del">
          <ac:chgData name="Miriam Carter-Fraser" userId="3f6103429ab2327a" providerId="LiveId" clId="{D5E6EDD8-BA38-41B3-A3C8-593F307E689E}" dt="2021-12-16T17:12:21.134" v="133" actId="478"/>
          <ac:spMkLst>
            <pc:docMk/>
            <pc:sldMk cId="3076441129" sldId="280"/>
            <ac:spMk id="6" creationId="{208F3388-00AD-9A41-955B-A81DDB8297FE}"/>
          </ac:spMkLst>
        </pc:spChg>
        <pc:spChg chg="del">
          <ac:chgData name="Miriam Carter-Fraser" userId="3f6103429ab2327a" providerId="LiveId" clId="{D5E6EDD8-BA38-41B3-A3C8-593F307E689E}" dt="2021-12-16T17:12:23.079" v="134" actId="478"/>
          <ac:spMkLst>
            <pc:docMk/>
            <pc:sldMk cId="3076441129" sldId="280"/>
            <ac:spMk id="9" creationId="{7A386479-5422-7041-9E0A-1F5ED54B322E}"/>
          </ac:spMkLst>
        </pc:spChg>
        <pc:spChg chg="del">
          <ac:chgData name="Miriam Carter-Fraser" userId="3f6103429ab2327a" providerId="LiveId" clId="{D5E6EDD8-BA38-41B3-A3C8-593F307E689E}" dt="2021-12-16T17:12:24.293" v="135" actId="478"/>
          <ac:spMkLst>
            <pc:docMk/>
            <pc:sldMk cId="3076441129" sldId="280"/>
            <ac:spMk id="10" creationId="{CCE00DAB-47D5-8644-A35E-3442753D2B25}"/>
          </ac:spMkLst>
        </pc:spChg>
        <pc:spChg chg="mod">
          <ac:chgData name="Miriam Carter-Fraser" userId="3f6103429ab2327a" providerId="LiveId" clId="{D5E6EDD8-BA38-41B3-A3C8-593F307E689E}" dt="2021-12-16T17:12:38.932" v="162" actId="20577"/>
          <ac:spMkLst>
            <pc:docMk/>
            <pc:sldMk cId="3076441129" sldId="280"/>
            <ac:spMk id="12" creationId="{6D4C329B-258F-42DB-806E-C76AAD79E8C2}"/>
          </ac:spMkLst>
        </pc:spChg>
        <pc:picChg chg="del">
          <ac:chgData name="Miriam Carter-Fraser" userId="3f6103429ab2327a" providerId="LiveId" clId="{D5E6EDD8-BA38-41B3-A3C8-593F307E689E}" dt="2021-12-16T17:12:19.400" v="132" actId="478"/>
          <ac:picMkLst>
            <pc:docMk/>
            <pc:sldMk cId="3076441129" sldId="280"/>
            <ac:picMk id="11" creationId="{2A990343-CDD9-E140-84AB-7A3998D71B06}"/>
          </ac:picMkLst>
        </pc:picChg>
      </pc:sldChg>
      <pc:sldChg chg="del">
        <pc:chgData name="Miriam Carter-Fraser" userId="3f6103429ab2327a" providerId="LiveId" clId="{D5E6EDD8-BA38-41B3-A3C8-593F307E689E}" dt="2021-12-16T17:09:42.939" v="10" actId="47"/>
        <pc:sldMkLst>
          <pc:docMk/>
          <pc:sldMk cId="386840374" sldId="281"/>
        </pc:sldMkLst>
      </pc:sldChg>
      <pc:sldChg chg="delSp modSp add del mod">
        <pc:chgData name="Miriam Carter-Fraser" userId="3f6103429ab2327a" providerId="LiveId" clId="{D5E6EDD8-BA38-41B3-A3C8-593F307E689E}" dt="2021-12-19T16:23:29" v="2915" actId="20577"/>
        <pc:sldMkLst>
          <pc:docMk/>
          <pc:sldMk cId="350762128" sldId="282"/>
        </pc:sldMkLst>
        <pc:spChg chg="mod">
          <ac:chgData name="Miriam Carter-Fraser" userId="3f6103429ab2327a" providerId="LiveId" clId="{D5E6EDD8-BA38-41B3-A3C8-593F307E689E}" dt="2021-12-16T17:42:59.150" v="1012" actId="20577"/>
          <ac:spMkLst>
            <pc:docMk/>
            <pc:sldMk cId="350762128" sldId="282"/>
            <ac:spMk id="2" creationId="{7A6C6268-73D5-974A-B428-BB16F375173F}"/>
          </ac:spMkLst>
        </pc:spChg>
        <pc:spChg chg="mod">
          <ac:chgData name="Miriam Carter-Fraser" userId="3f6103429ab2327a" providerId="LiveId" clId="{D5E6EDD8-BA38-41B3-A3C8-593F307E689E}" dt="2021-12-19T16:23:29" v="2915" actId="20577"/>
          <ac:spMkLst>
            <pc:docMk/>
            <pc:sldMk cId="350762128" sldId="282"/>
            <ac:spMk id="7" creationId="{A1F831DA-0F8F-CF42-AAA4-5D2B41AD9D66}"/>
          </ac:spMkLst>
        </pc:spChg>
        <pc:graphicFrameChg chg="del">
          <ac:chgData name="Miriam Carter-Fraser" userId="3f6103429ab2327a" providerId="LiveId" clId="{D5E6EDD8-BA38-41B3-A3C8-593F307E689E}" dt="2021-12-16T17:44:30.486" v="1166" actId="478"/>
          <ac:graphicFrameMkLst>
            <pc:docMk/>
            <pc:sldMk cId="350762128" sldId="282"/>
            <ac:graphicFrameMk id="3" creationId="{9A3A010A-B0DD-4068-86CE-66D1806B1CC7}"/>
          </ac:graphicFrameMkLst>
        </pc:graphicFrameChg>
      </pc:sldChg>
      <pc:sldChg chg="del">
        <pc:chgData name="Miriam Carter-Fraser" userId="3f6103429ab2327a" providerId="LiveId" clId="{D5E6EDD8-BA38-41B3-A3C8-593F307E689E}" dt="2021-12-16T17:09:42.939" v="10" actId="47"/>
        <pc:sldMkLst>
          <pc:docMk/>
          <pc:sldMk cId="1631372225" sldId="286"/>
        </pc:sldMkLst>
      </pc:sldChg>
      <pc:sldChg chg="del">
        <pc:chgData name="Miriam Carter-Fraser" userId="3f6103429ab2327a" providerId="LiveId" clId="{D5E6EDD8-BA38-41B3-A3C8-593F307E689E}" dt="2021-12-16T17:09:42.939" v="10" actId="47"/>
        <pc:sldMkLst>
          <pc:docMk/>
          <pc:sldMk cId="304148778" sldId="288"/>
        </pc:sldMkLst>
      </pc:sldChg>
      <pc:sldChg chg="delSp modSp add del mod">
        <pc:chgData name="Miriam Carter-Fraser" userId="3f6103429ab2327a" providerId="LiveId" clId="{D5E6EDD8-BA38-41B3-A3C8-593F307E689E}" dt="2021-12-17T15:43:57.305" v="2902" actId="1076"/>
        <pc:sldMkLst>
          <pc:docMk/>
          <pc:sldMk cId="4103068593" sldId="289"/>
        </pc:sldMkLst>
        <pc:spChg chg="mod">
          <ac:chgData name="Miriam Carter-Fraser" userId="3f6103429ab2327a" providerId="LiveId" clId="{D5E6EDD8-BA38-41B3-A3C8-593F307E689E}" dt="2021-12-16T18:02:55.865" v="2039" actId="20577"/>
          <ac:spMkLst>
            <pc:docMk/>
            <pc:sldMk cId="4103068593" sldId="289"/>
            <ac:spMk id="2" creationId="{7A6C6268-73D5-974A-B428-BB16F375173F}"/>
          </ac:spMkLst>
        </pc:spChg>
        <pc:spChg chg="mod">
          <ac:chgData name="Miriam Carter-Fraser" userId="3f6103429ab2327a" providerId="LiveId" clId="{D5E6EDD8-BA38-41B3-A3C8-593F307E689E}" dt="2021-12-17T15:43:57.305" v="2902" actId="1076"/>
          <ac:spMkLst>
            <pc:docMk/>
            <pc:sldMk cId="4103068593" sldId="289"/>
            <ac:spMk id="7" creationId="{A1F831DA-0F8F-CF42-AAA4-5D2B41AD9D66}"/>
          </ac:spMkLst>
        </pc:spChg>
        <pc:spChg chg="mod">
          <ac:chgData name="Miriam Carter-Fraser" userId="3f6103429ab2327a" providerId="LiveId" clId="{D5E6EDD8-BA38-41B3-A3C8-593F307E689E}" dt="2021-12-16T18:04:41.230" v="2217" actId="20577"/>
          <ac:spMkLst>
            <pc:docMk/>
            <pc:sldMk cId="4103068593" sldId="289"/>
            <ac:spMk id="8" creationId="{98CF8CCC-BE4E-E04D-BFF7-957ADF879C27}"/>
          </ac:spMkLst>
        </pc:spChg>
        <pc:spChg chg="mod">
          <ac:chgData name="Miriam Carter-Fraser" userId="3f6103429ab2327a" providerId="LiveId" clId="{D5E6EDD8-BA38-41B3-A3C8-593F307E689E}" dt="2021-12-16T18:04:37.033" v="2209" actId="5793"/>
          <ac:spMkLst>
            <pc:docMk/>
            <pc:sldMk cId="4103068593" sldId="289"/>
            <ac:spMk id="9" creationId="{1B61ED85-D487-9C46-8E83-6132850ACB47}"/>
          </ac:spMkLst>
        </pc:spChg>
        <pc:spChg chg="del">
          <ac:chgData name="Miriam Carter-Fraser" userId="3f6103429ab2327a" providerId="LiveId" clId="{D5E6EDD8-BA38-41B3-A3C8-593F307E689E}" dt="2021-12-16T18:04:44.432" v="2218" actId="478"/>
          <ac:spMkLst>
            <pc:docMk/>
            <pc:sldMk cId="4103068593" sldId="289"/>
            <ac:spMk id="10" creationId="{4EE1B0A3-2250-9D4F-829A-887B90918CF8}"/>
          </ac:spMkLst>
        </pc:spChg>
      </pc:sldChg>
      <pc:sldChg chg="add del">
        <pc:chgData name="Miriam Carter-Fraser" userId="3f6103429ab2327a" providerId="LiveId" clId="{D5E6EDD8-BA38-41B3-A3C8-593F307E689E}" dt="2021-12-16T17:09:44.922" v="11"/>
        <pc:sldMkLst>
          <pc:docMk/>
          <pc:sldMk cId="1948020003" sldId="293"/>
        </pc:sldMkLst>
      </pc:sldChg>
      <pc:sldChg chg="modSp add del mod ord">
        <pc:chgData name="Miriam Carter-Fraser" userId="3f6103429ab2327a" providerId="LiveId" clId="{D5E6EDD8-BA38-41B3-A3C8-593F307E689E}" dt="2021-12-17T15:43:23.433" v="2899" actId="14100"/>
        <pc:sldMkLst>
          <pc:docMk/>
          <pc:sldMk cId="2505893985" sldId="297"/>
        </pc:sldMkLst>
        <pc:spChg chg="mod">
          <ac:chgData name="Miriam Carter-Fraser" userId="3f6103429ab2327a" providerId="LiveId" clId="{D5E6EDD8-BA38-41B3-A3C8-593F307E689E}" dt="2021-12-16T17:20:03.326" v="820" actId="20577"/>
          <ac:spMkLst>
            <pc:docMk/>
            <pc:sldMk cId="2505893985" sldId="297"/>
            <ac:spMk id="3" creationId="{CD50B040-82A7-C345-BCF6-649AE6F802F4}"/>
          </ac:spMkLst>
        </pc:spChg>
        <pc:spChg chg="mod">
          <ac:chgData name="Miriam Carter-Fraser" userId="3f6103429ab2327a" providerId="LiveId" clId="{D5E6EDD8-BA38-41B3-A3C8-593F307E689E}" dt="2021-12-17T15:43:23.433" v="2899" actId="14100"/>
          <ac:spMkLst>
            <pc:docMk/>
            <pc:sldMk cId="2505893985" sldId="297"/>
            <ac:spMk id="11" creationId="{DC6F6DEE-9038-47D3-A111-2AB44873C343}"/>
          </ac:spMkLst>
        </pc:spChg>
        <pc:spChg chg="mod">
          <ac:chgData name="Miriam Carter-Fraser" userId="3f6103429ab2327a" providerId="LiveId" clId="{D5E6EDD8-BA38-41B3-A3C8-593F307E689E}" dt="2021-12-16T17:38:49.712" v="992" actId="20577"/>
          <ac:spMkLst>
            <pc:docMk/>
            <pc:sldMk cId="2505893985" sldId="297"/>
            <ac:spMk id="14" creationId="{1C60ECB9-73A5-43ED-9A7C-ADC8C0393A2B}"/>
          </ac:spMkLst>
        </pc:spChg>
      </pc:sldChg>
      <pc:sldChg chg="add del">
        <pc:chgData name="Miriam Carter-Fraser" userId="3f6103429ab2327a" providerId="LiveId" clId="{D5E6EDD8-BA38-41B3-A3C8-593F307E689E}" dt="2021-12-16T17:09:44.922" v="11"/>
        <pc:sldMkLst>
          <pc:docMk/>
          <pc:sldMk cId="3504352816" sldId="298"/>
        </pc:sldMkLst>
      </pc:sldChg>
      <pc:sldChg chg="add del">
        <pc:chgData name="Miriam Carter-Fraser" userId="3f6103429ab2327a" providerId="LiveId" clId="{D5E6EDD8-BA38-41B3-A3C8-593F307E689E}" dt="2021-12-16T17:09:44.922" v="11"/>
        <pc:sldMkLst>
          <pc:docMk/>
          <pc:sldMk cId="2723784813" sldId="299"/>
        </pc:sldMkLst>
      </pc:sldChg>
      <pc:sldChg chg="add del">
        <pc:chgData name="Miriam Carter-Fraser" userId="3f6103429ab2327a" providerId="LiveId" clId="{D5E6EDD8-BA38-41B3-A3C8-593F307E689E}" dt="2021-12-16T17:09:44.922" v="11"/>
        <pc:sldMkLst>
          <pc:docMk/>
          <pc:sldMk cId="4175735690" sldId="301"/>
        </pc:sldMkLst>
      </pc:sldChg>
      <pc:sldChg chg="modSp add del mod">
        <pc:chgData name="Miriam Carter-Fraser" userId="3f6103429ab2327a" providerId="LiveId" clId="{D5E6EDD8-BA38-41B3-A3C8-593F307E689E}" dt="2021-12-16T17:10:13.371" v="12"/>
        <pc:sldMkLst>
          <pc:docMk/>
          <pc:sldMk cId="1562907712" sldId="302"/>
        </pc:sldMkLst>
        <pc:spChg chg="mod">
          <ac:chgData name="Miriam Carter-Fraser" userId="3f6103429ab2327a" providerId="LiveId" clId="{D5E6EDD8-BA38-41B3-A3C8-593F307E689E}" dt="2021-12-16T17:10:13.371" v="12"/>
          <ac:spMkLst>
            <pc:docMk/>
            <pc:sldMk cId="1562907712" sldId="302"/>
            <ac:spMk id="7" creationId="{A1F831DA-0F8F-CF42-AAA4-5D2B41AD9D66}"/>
          </ac:spMkLst>
        </pc:spChg>
      </pc:sldChg>
      <pc:sldChg chg="del">
        <pc:chgData name="Miriam Carter-Fraser" userId="3f6103429ab2327a" providerId="LiveId" clId="{D5E6EDD8-BA38-41B3-A3C8-593F307E689E}" dt="2021-12-16T17:09:42.939" v="10" actId="47"/>
        <pc:sldMkLst>
          <pc:docMk/>
          <pc:sldMk cId="359302144" sldId="306"/>
        </pc:sldMkLst>
      </pc:sldChg>
      <pc:sldChg chg="add del">
        <pc:chgData name="Miriam Carter-Fraser" userId="3f6103429ab2327a" providerId="LiveId" clId="{D5E6EDD8-BA38-41B3-A3C8-593F307E689E}" dt="2021-12-16T17:09:44.922" v="11"/>
        <pc:sldMkLst>
          <pc:docMk/>
          <pc:sldMk cId="746473344" sldId="307"/>
        </pc:sldMkLst>
      </pc:sldChg>
      <pc:sldChg chg="modSp add del mod">
        <pc:chgData name="Miriam Carter-Fraser" userId="3f6103429ab2327a" providerId="LiveId" clId="{D5E6EDD8-BA38-41B3-A3C8-593F307E689E}" dt="2021-12-16T18:05:02.408" v="2219"/>
        <pc:sldMkLst>
          <pc:docMk/>
          <pc:sldMk cId="705123214" sldId="308"/>
        </pc:sldMkLst>
        <pc:spChg chg="mod">
          <ac:chgData name="Miriam Carter-Fraser" userId="3f6103429ab2327a" providerId="LiveId" clId="{D5E6EDD8-BA38-41B3-A3C8-593F307E689E}" dt="2021-12-16T18:05:02.408" v="2219"/>
          <ac:spMkLst>
            <pc:docMk/>
            <pc:sldMk cId="705123214" sldId="308"/>
            <ac:spMk id="7" creationId="{A1F831DA-0F8F-CF42-AAA4-5D2B41AD9D66}"/>
          </ac:spMkLst>
        </pc:spChg>
      </pc:sldChg>
      <pc:sldChg chg="modSp add del mod">
        <pc:chgData name="Miriam Carter-Fraser" userId="3f6103429ab2327a" providerId="LiveId" clId="{D5E6EDD8-BA38-41B3-A3C8-593F307E689E}" dt="2021-12-16T18:05:52.722" v="2232"/>
        <pc:sldMkLst>
          <pc:docMk/>
          <pc:sldMk cId="4269895692" sldId="309"/>
        </pc:sldMkLst>
        <pc:spChg chg="mod">
          <ac:chgData name="Miriam Carter-Fraser" userId="3f6103429ab2327a" providerId="LiveId" clId="{D5E6EDD8-BA38-41B3-A3C8-593F307E689E}" dt="2021-12-16T18:05:52.722" v="2232"/>
          <ac:spMkLst>
            <pc:docMk/>
            <pc:sldMk cId="4269895692" sldId="309"/>
            <ac:spMk id="8" creationId="{8A4A7CA7-2315-5F44-B60F-21A49A544B72}"/>
          </ac:spMkLst>
        </pc:spChg>
      </pc:sldChg>
      <pc:sldChg chg="modSp add del mod">
        <pc:chgData name="Miriam Carter-Fraser" userId="3f6103429ab2327a" providerId="LiveId" clId="{D5E6EDD8-BA38-41B3-A3C8-593F307E689E}" dt="2021-12-16T18:05:25.577" v="2229" actId="20577"/>
        <pc:sldMkLst>
          <pc:docMk/>
          <pc:sldMk cId="2642265117" sldId="310"/>
        </pc:sldMkLst>
        <pc:spChg chg="mod">
          <ac:chgData name="Miriam Carter-Fraser" userId="3f6103429ab2327a" providerId="LiveId" clId="{D5E6EDD8-BA38-41B3-A3C8-593F307E689E}" dt="2021-12-16T18:05:25.577" v="2229" actId="20577"/>
          <ac:spMkLst>
            <pc:docMk/>
            <pc:sldMk cId="2642265117" sldId="310"/>
            <ac:spMk id="10" creationId="{D6D67D0D-2960-441E-AD7A-EF39B6C64976}"/>
          </ac:spMkLst>
        </pc:spChg>
      </pc:sldChg>
      <pc:sldChg chg="modSp add del mod">
        <pc:chgData name="Miriam Carter-Fraser" userId="3f6103429ab2327a" providerId="LiveId" clId="{D5E6EDD8-BA38-41B3-A3C8-593F307E689E}" dt="2021-12-17T15:44:12.042" v="2903" actId="1076"/>
        <pc:sldMkLst>
          <pc:docMk/>
          <pc:sldMk cId="1773720228" sldId="311"/>
        </pc:sldMkLst>
        <pc:spChg chg="mod">
          <ac:chgData name="Miriam Carter-Fraser" userId="3f6103429ab2327a" providerId="LiveId" clId="{D5E6EDD8-BA38-41B3-A3C8-593F307E689E}" dt="2021-12-17T15:44:12.042" v="2903" actId="1076"/>
          <ac:spMkLst>
            <pc:docMk/>
            <pc:sldMk cId="1773720228" sldId="311"/>
            <ac:spMk id="7" creationId="{A1F831DA-0F8F-CF42-AAA4-5D2B41AD9D66}"/>
          </ac:spMkLst>
        </pc:spChg>
      </pc:sldChg>
      <pc:sldChg chg="modSp add del mod">
        <pc:chgData name="Miriam Carter-Fraser" userId="3f6103429ab2327a" providerId="LiveId" clId="{D5E6EDD8-BA38-41B3-A3C8-593F307E689E}" dt="2021-12-17T15:44:23.750" v="2904" actId="1076"/>
        <pc:sldMkLst>
          <pc:docMk/>
          <pc:sldMk cId="3630102593" sldId="312"/>
        </pc:sldMkLst>
        <pc:spChg chg="mod">
          <ac:chgData name="Miriam Carter-Fraser" userId="3f6103429ab2327a" providerId="LiveId" clId="{D5E6EDD8-BA38-41B3-A3C8-593F307E689E}" dt="2021-12-17T15:44:23.750" v="2904" actId="1076"/>
          <ac:spMkLst>
            <pc:docMk/>
            <pc:sldMk cId="3630102593" sldId="312"/>
            <ac:spMk id="7" creationId="{A1F831DA-0F8F-CF42-AAA4-5D2B41AD9D66}"/>
          </ac:spMkLst>
        </pc:spChg>
      </pc:sldChg>
      <pc:sldChg chg="modSp add del mod">
        <pc:chgData name="Miriam Carter-Fraser" userId="3f6103429ab2327a" providerId="LiveId" clId="{D5E6EDD8-BA38-41B3-A3C8-593F307E689E}" dt="2021-12-17T15:45:04.995" v="2908" actId="1076"/>
        <pc:sldMkLst>
          <pc:docMk/>
          <pc:sldMk cId="1932789835" sldId="313"/>
        </pc:sldMkLst>
        <pc:spChg chg="mod">
          <ac:chgData name="Miriam Carter-Fraser" userId="3f6103429ab2327a" providerId="LiveId" clId="{D5E6EDD8-BA38-41B3-A3C8-593F307E689E}" dt="2021-12-17T15:45:04.995" v="2908" actId="1076"/>
          <ac:spMkLst>
            <pc:docMk/>
            <pc:sldMk cId="1932789835" sldId="313"/>
            <ac:spMk id="14" creationId="{01185336-DE8F-487B-8FFB-7DFB631C5B13}"/>
          </ac:spMkLst>
        </pc:spChg>
      </pc:sldChg>
      <pc:sldChg chg="del">
        <pc:chgData name="Miriam Carter-Fraser" userId="3f6103429ab2327a" providerId="LiveId" clId="{D5E6EDD8-BA38-41B3-A3C8-593F307E689E}" dt="2021-12-16T17:09:42.939" v="10" actId="47"/>
        <pc:sldMkLst>
          <pc:docMk/>
          <pc:sldMk cId="2592880713" sldId="314"/>
        </pc:sldMkLst>
      </pc:sldChg>
      <pc:sldChg chg="del">
        <pc:chgData name="Miriam Carter-Fraser" userId="3f6103429ab2327a" providerId="LiveId" clId="{D5E6EDD8-BA38-41B3-A3C8-593F307E689E}" dt="2021-12-16T17:09:42.939" v="10" actId="47"/>
        <pc:sldMkLst>
          <pc:docMk/>
          <pc:sldMk cId="1617365837" sldId="315"/>
        </pc:sldMkLst>
      </pc:sldChg>
      <pc:sldChg chg="del">
        <pc:chgData name="Miriam Carter-Fraser" userId="3f6103429ab2327a" providerId="LiveId" clId="{D5E6EDD8-BA38-41B3-A3C8-593F307E689E}" dt="2021-12-16T17:09:42.939" v="10" actId="47"/>
        <pc:sldMkLst>
          <pc:docMk/>
          <pc:sldMk cId="515155043" sldId="316"/>
        </pc:sldMkLst>
      </pc:sldChg>
      <pc:sldChg chg="del">
        <pc:chgData name="Miriam Carter-Fraser" userId="3f6103429ab2327a" providerId="LiveId" clId="{D5E6EDD8-BA38-41B3-A3C8-593F307E689E}" dt="2021-12-16T17:09:42.939" v="10" actId="47"/>
        <pc:sldMkLst>
          <pc:docMk/>
          <pc:sldMk cId="3866976226" sldId="317"/>
        </pc:sldMkLst>
      </pc:sldChg>
      <pc:sldChg chg="del">
        <pc:chgData name="Miriam Carter-Fraser" userId="3f6103429ab2327a" providerId="LiveId" clId="{D5E6EDD8-BA38-41B3-A3C8-593F307E689E}" dt="2021-12-16T17:09:42.939" v="10" actId="47"/>
        <pc:sldMkLst>
          <pc:docMk/>
          <pc:sldMk cId="3847170687" sldId="318"/>
        </pc:sldMkLst>
      </pc:sldChg>
      <pc:sldChg chg="add del">
        <pc:chgData name="Miriam Carter-Fraser" userId="3f6103429ab2327a" providerId="LiveId" clId="{D5E6EDD8-BA38-41B3-A3C8-593F307E689E}" dt="2021-12-16T17:09:44.922" v="11"/>
        <pc:sldMkLst>
          <pc:docMk/>
          <pc:sldMk cId="1692930960" sldId="326"/>
        </pc:sldMkLst>
      </pc:sldChg>
      <pc:sldChg chg="modSp add mod">
        <pc:chgData name="Miriam Carter-Fraser" userId="3f6103429ab2327a" providerId="LiveId" clId="{D5E6EDD8-BA38-41B3-A3C8-593F307E689E}" dt="2021-12-19T16:22:21.186" v="2910" actId="14100"/>
        <pc:sldMkLst>
          <pc:docMk/>
          <pc:sldMk cId="600436736" sldId="327"/>
        </pc:sldMkLst>
        <pc:picChg chg="mod">
          <ac:chgData name="Miriam Carter-Fraser" userId="3f6103429ab2327a" providerId="LiveId" clId="{D5E6EDD8-BA38-41B3-A3C8-593F307E689E}" dt="2021-12-19T16:22:21.186" v="2910" actId="14100"/>
          <ac:picMkLst>
            <pc:docMk/>
            <pc:sldMk cId="600436736" sldId="327"/>
            <ac:picMk id="7" creationId="{4EEAB58A-ECAF-41A2-A025-45595F7FFE37}"/>
          </ac:picMkLst>
        </pc:picChg>
      </pc:sldChg>
      <pc:sldChg chg="add del">
        <pc:chgData name="Miriam Carter-Fraser" userId="3f6103429ab2327a" providerId="LiveId" clId="{D5E6EDD8-BA38-41B3-A3C8-593F307E689E}" dt="2021-12-16T17:13:26.924" v="165" actId="47"/>
        <pc:sldMkLst>
          <pc:docMk/>
          <pc:sldMk cId="2453196855" sldId="328"/>
        </pc:sldMkLst>
      </pc:sldChg>
      <pc:sldChg chg="addSp delSp modSp add mod">
        <pc:chgData name="Miriam Carter-Fraser" userId="3f6103429ab2327a" providerId="LiveId" clId="{D5E6EDD8-BA38-41B3-A3C8-593F307E689E}" dt="2021-12-17T15:33:29.426" v="2869" actId="478"/>
        <pc:sldMkLst>
          <pc:docMk/>
          <pc:sldMk cId="4226914683" sldId="329"/>
        </pc:sldMkLst>
        <pc:spChg chg="del">
          <ac:chgData name="Miriam Carter-Fraser" userId="3f6103429ab2327a" providerId="LiveId" clId="{D5E6EDD8-BA38-41B3-A3C8-593F307E689E}" dt="2021-12-17T15:33:29.426" v="2869" actId="478"/>
          <ac:spMkLst>
            <pc:docMk/>
            <pc:sldMk cId="4226914683" sldId="329"/>
            <ac:spMk id="2" creationId="{7A6C6268-73D5-974A-B428-BB16F375173F}"/>
          </ac:spMkLst>
        </pc:spChg>
        <pc:spChg chg="del">
          <ac:chgData name="Miriam Carter-Fraser" userId="3f6103429ab2327a" providerId="LiveId" clId="{D5E6EDD8-BA38-41B3-A3C8-593F307E689E}" dt="2021-12-16T17:15:58.723" v="514" actId="478"/>
          <ac:spMkLst>
            <pc:docMk/>
            <pc:sldMk cId="4226914683" sldId="329"/>
            <ac:spMk id="6" creationId="{208F3388-00AD-9A41-955B-A81DDB8297FE}"/>
          </ac:spMkLst>
        </pc:spChg>
        <pc:spChg chg="mod">
          <ac:chgData name="Miriam Carter-Fraser" userId="3f6103429ab2327a" providerId="LiveId" clId="{D5E6EDD8-BA38-41B3-A3C8-593F307E689E}" dt="2021-12-16T17:19:44.130" v="812" actId="20577"/>
          <ac:spMkLst>
            <pc:docMk/>
            <pc:sldMk cId="4226914683" sldId="329"/>
            <ac:spMk id="7" creationId="{A1F831DA-0F8F-CF42-AAA4-5D2B41AD9D66}"/>
          </ac:spMkLst>
        </pc:spChg>
        <pc:spChg chg="del">
          <ac:chgData name="Miriam Carter-Fraser" userId="3f6103429ab2327a" providerId="LiveId" clId="{D5E6EDD8-BA38-41B3-A3C8-593F307E689E}" dt="2021-12-16T17:15:58.723" v="514" actId="478"/>
          <ac:spMkLst>
            <pc:docMk/>
            <pc:sldMk cId="4226914683" sldId="329"/>
            <ac:spMk id="9" creationId="{7A386479-5422-7041-9E0A-1F5ED54B322E}"/>
          </ac:spMkLst>
        </pc:spChg>
        <pc:spChg chg="del">
          <ac:chgData name="Miriam Carter-Fraser" userId="3f6103429ab2327a" providerId="LiveId" clId="{D5E6EDD8-BA38-41B3-A3C8-593F307E689E}" dt="2021-12-16T17:15:58.723" v="514" actId="478"/>
          <ac:spMkLst>
            <pc:docMk/>
            <pc:sldMk cId="4226914683" sldId="329"/>
            <ac:spMk id="10" creationId="{CCE00DAB-47D5-8644-A35E-3442753D2B25}"/>
          </ac:spMkLst>
        </pc:spChg>
        <pc:spChg chg="add mod">
          <ac:chgData name="Miriam Carter-Fraser" userId="3f6103429ab2327a" providerId="LiveId" clId="{D5E6EDD8-BA38-41B3-A3C8-593F307E689E}" dt="2021-12-16T17:15:59.324" v="515"/>
          <ac:spMkLst>
            <pc:docMk/>
            <pc:sldMk cId="4226914683" sldId="329"/>
            <ac:spMk id="12" creationId="{E4C24891-8680-4863-976A-DE8141CB77DB}"/>
          </ac:spMkLst>
        </pc:spChg>
        <pc:spChg chg="add mod">
          <ac:chgData name="Miriam Carter-Fraser" userId="3f6103429ab2327a" providerId="LiveId" clId="{D5E6EDD8-BA38-41B3-A3C8-593F307E689E}" dt="2021-12-16T17:15:59.324" v="515"/>
          <ac:spMkLst>
            <pc:docMk/>
            <pc:sldMk cId="4226914683" sldId="329"/>
            <ac:spMk id="13" creationId="{F6AF1D46-4829-46D2-A67B-0A4D6A62253E}"/>
          </ac:spMkLst>
        </pc:spChg>
        <pc:picChg chg="del">
          <ac:chgData name="Miriam Carter-Fraser" userId="3f6103429ab2327a" providerId="LiveId" clId="{D5E6EDD8-BA38-41B3-A3C8-593F307E689E}" dt="2021-12-16T17:15:44.225" v="513" actId="478"/>
          <ac:picMkLst>
            <pc:docMk/>
            <pc:sldMk cId="4226914683" sldId="329"/>
            <ac:picMk id="8" creationId="{759C8822-4906-0D47-AD86-47BF91AE2C00}"/>
          </ac:picMkLst>
        </pc:picChg>
        <pc:picChg chg="add mod">
          <ac:chgData name="Miriam Carter-Fraser" userId="3f6103429ab2327a" providerId="LiveId" clId="{D5E6EDD8-BA38-41B3-A3C8-593F307E689E}" dt="2021-12-16T17:15:59.324" v="515"/>
          <ac:picMkLst>
            <pc:docMk/>
            <pc:sldMk cId="4226914683" sldId="329"/>
            <ac:picMk id="11" creationId="{9A066B9B-B951-4124-A827-F9DF1092B9B3}"/>
          </ac:picMkLst>
        </pc:picChg>
      </pc:sldChg>
      <pc:sldChg chg="add">
        <pc:chgData name="Miriam Carter-Fraser" userId="3f6103429ab2327a" providerId="LiveId" clId="{D5E6EDD8-BA38-41B3-A3C8-593F307E689E}" dt="2021-12-16T17:09:44.922" v="11"/>
        <pc:sldMkLst>
          <pc:docMk/>
          <pc:sldMk cId="2878965098" sldId="330"/>
        </pc:sldMkLst>
      </pc:sldChg>
      <pc:sldChg chg="modSp add mod">
        <pc:chgData name="Miriam Carter-Fraser" userId="3f6103429ab2327a" providerId="LiveId" clId="{D5E6EDD8-BA38-41B3-A3C8-593F307E689E}" dt="2021-12-17T15:44:34.944" v="2905" actId="1076"/>
        <pc:sldMkLst>
          <pc:docMk/>
          <pc:sldMk cId="2006677675" sldId="331"/>
        </pc:sldMkLst>
        <pc:spChg chg="mod">
          <ac:chgData name="Miriam Carter-Fraser" userId="3f6103429ab2327a" providerId="LiveId" clId="{D5E6EDD8-BA38-41B3-A3C8-593F307E689E}" dt="2021-12-17T15:44:34.944" v="2905" actId="1076"/>
          <ac:spMkLst>
            <pc:docMk/>
            <pc:sldMk cId="2006677675" sldId="331"/>
            <ac:spMk id="9" creationId="{4364A382-2CA5-47AA-8DCD-26EB7537D492}"/>
          </ac:spMkLst>
        </pc:spChg>
      </pc:sldChg>
      <pc:sldChg chg="modSp add mod">
        <pc:chgData name="Miriam Carter-Fraser" userId="3f6103429ab2327a" providerId="LiveId" clId="{D5E6EDD8-BA38-41B3-A3C8-593F307E689E}" dt="2021-12-17T15:44:44.695" v="2906" actId="1076"/>
        <pc:sldMkLst>
          <pc:docMk/>
          <pc:sldMk cId="2682941553" sldId="332"/>
        </pc:sldMkLst>
        <pc:spChg chg="mod">
          <ac:chgData name="Miriam Carter-Fraser" userId="3f6103429ab2327a" providerId="LiveId" clId="{D5E6EDD8-BA38-41B3-A3C8-593F307E689E}" dt="2021-12-17T15:44:44.695" v="2906" actId="1076"/>
          <ac:spMkLst>
            <pc:docMk/>
            <pc:sldMk cId="2682941553" sldId="332"/>
            <ac:spMk id="9" creationId="{EA21A61D-75D8-466B-B6AA-4A1DD120DDD7}"/>
          </ac:spMkLst>
        </pc:spChg>
      </pc:sldChg>
      <pc:sldChg chg="modSp add mod">
        <pc:chgData name="Miriam Carter-Fraser" userId="3f6103429ab2327a" providerId="LiveId" clId="{D5E6EDD8-BA38-41B3-A3C8-593F307E689E}" dt="2021-12-17T15:44:54.439" v="2907" actId="1076"/>
        <pc:sldMkLst>
          <pc:docMk/>
          <pc:sldMk cId="334571311" sldId="333"/>
        </pc:sldMkLst>
        <pc:spChg chg="mod">
          <ac:chgData name="Miriam Carter-Fraser" userId="3f6103429ab2327a" providerId="LiveId" clId="{D5E6EDD8-BA38-41B3-A3C8-593F307E689E}" dt="2021-12-17T15:44:54.439" v="2907" actId="1076"/>
          <ac:spMkLst>
            <pc:docMk/>
            <pc:sldMk cId="334571311" sldId="333"/>
            <ac:spMk id="7" creationId="{A1F831DA-0F8F-CF42-AAA4-5D2B41AD9D66}"/>
          </ac:spMkLst>
        </pc:spChg>
      </pc:sldChg>
      <pc:sldChg chg="modSp add mod">
        <pc:chgData name="Miriam Carter-Fraser" userId="3f6103429ab2327a" providerId="LiveId" clId="{D5E6EDD8-BA38-41B3-A3C8-593F307E689E}" dt="2021-12-19T16:23:21.274" v="2914" actId="20577"/>
        <pc:sldMkLst>
          <pc:docMk/>
          <pc:sldMk cId="1887057704" sldId="334"/>
        </pc:sldMkLst>
        <pc:spChg chg="mod">
          <ac:chgData name="Miriam Carter-Fraser" userId="3f6103429ab2327a" providerId="LiveId" clId="{D5E6EDD8-BA38-41B3-A3C8-593F307E689E}" dt="2021-12-16T18:03:55.387" v="2046" actId="20577"/>
          <ac:spMkLst>
            <pc:docMk/>
            <pc:sldMk cId="1887057704" sldId="334"/>
            <ac:spMk id="2" creationId="{7A6C6268-73D5-974A-B428-BB16F375173F}"/>
          </ac:spMkLst>
        </pc:spChg>
        <pc:spChg chg="mod">
          <ac:chgData name="Miriam Carter-Fraser" userId="3f6103429ab2327a" providerId="LiveId" clId="{D5E6EDD8-BA38-41B3-A3C8-593F307E689E}" dt="2021-12-19T16:23:21.274" v="2914" actId="20577"/>
          <ac:spMkLst>
            <pc:docMk/>
            <pc:sldMk cId="1887057704" sldId="334"/>
            <ac:spMk id="7" creationId="{A1F831DA-0F8F-CF42-AAA4-5D2B41AD9D66}"/>
          </ac:spMkLst>
        </pc:spChg>
      </pc:sldChg>
      <pc:sldChg chg="modSp add del mod">
        <pc:chgData name="Miriam Carter-Fraser" userId="3f6103429ab2327a" providerId="LiveId" clId="{D5E6EDD8-BA38-41B3-A3C8-593F307E689E}" dt="2021-12-16T17:11:11.082" v="30" actId="47"/>
        <pc:sldMkLst>
          <pc:docMk/>
          <pc:sldMk cId="3299641046" sldId="334"/>
        </pc:sldMkLst>
        <pc:spChg chg="mod">
          <ac:chgData name="Miriam Carter-Fraser" userId="3f6103429ab2327a" providerId="LiveId" clId="{D5E6EDD8-BA38-41B3-A3C8-593F307E689E}" dt="2021-12-16T17:11:07.408" v="29" actId="20577"/>
          <ac:spMkLst>
            <pc:docMk/>
            <pc:sldMk cId="3299641046" sldId="334"/>
            <ac:spMk id="9" creationId="{21598C04-7A1E-4549-8052-BEF75DA91DD1}"/>
          </ac:spMkLst>
        </pc:spChg>
      </pc:sldChg>
      <pc:sldChg chg="add">
        <pc:chgData name="Miriam Carter-Fraser" userId="3f6103429ab2327a" providerId="LiveId" clId="{D5E6EDD8-BA38-41B3-A3C8-593F307E689E}" dt="2021-12-17T17:31:46.279" v="2909"/>
        <pc:sldMkLst>
          <pc:docMk/>
          <pc:sldMk cId="2270888919" sldId="335"/>
        </pc:sldMkLst>
      </pc:sldChg>
      <pc:sldChg chg="add">
        <pc:chgData name="Miriam Carter-Fraser" userId="3f6103429ab2327a" providerId="LiveId" clId="{D5E6EDD8-BA38-41B3-A3C8-593F307E689E}" dt="2021-12-17T17:31:46.279" v="2909"/>
        <pc:sldMkLst>
          <pc:docMk/>
          <pc:sldMk cId="3036270032" sldId="33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C83B95-F796-DB41-B339-AE406C1EBE3D}" type="datetimeFigureOut">
              <a:rPr lang="en-US" smtClean="0"/>
              <a:t>12/19/2021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B038FA-020A-B942-A4E7-5D69751D0A05}" type="slidenum">
              <a:rPr lang="en-US" smtClean="0"/>
              <a:t>‹#›</a:t>
            </a:fld>
            <a:endParaRPr lang="en-US"/>
          </a:p>
        </p:txBody>
      </p:sp>
    </p:spTree>
    <p:extLst>
      <p:ext uri="{BB962C8B-B14F-4D97-AF65-F5344CB8AC3E}">
        <p14:creationId xmlns:p14="http://schemas.microsoft.com/office/powerpoint/2010/main" val="1713034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6</a:t>
            </a:fld>
            <a:endParaRPr lang="en-US"/>
          </a:p>
        </p:txBody>
      </p:sp>
    </p:spTree>
    <p:extLst>
      <p:ext uri="{BB962C8B-B14F-4D97-AF65-F5344CB8AC3E}">
        <p14:creationId xmlns:p14="http://schemas.microsoft.com/office/powerpoint/2010/main" val="34232282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FB038FA-020A-B942-A4E7-5D69751D0A05}" type="slidenum">
              <a:rPr lang="en-US" smtClean="0"/>
              <a:t>10</a:t>
            </a:fld>
            <a:endParaRPr lang="en-US"/>
          </a:p>
        </p:txBody>
      </p:sp>
    </p:spTree>
    <p:extLst>
      <p:ext uri="{BB962C8B-B14F-4D97-AF65-F5344CB8AC3E}">
        <p14:creationId xmlns:p14="http://schemas.microsoft.com/office/powerpoint/2010/main" val="27813092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Self-Empathy</a:t>
            </a:r>
          </a:p>
        </p:txBody>
      </p:sp>
      <p:sp>
        <p:nvSpPr>
          <p:cNvPr id="4" name="Slide Number Placeholder 3"/>
          <p:cNvSpPr>
            <a:spLocks noGrp="1"/>
          </p:cNvSpPr>
          <p:nvPr>
            <p:ph type="sldNum" sz="quarter" idx="5"/>
          </p:nvPr>
        </p:nvSpPr>
        <p:spPr/>
        <p:txBody>
          <a:bodyPr/>
          <a:lstStyle/>
          <a:p>
            <a:fld id="{9E18E3C8-F880-EA4F-8A8E-EF2EF6B03B23}" type="slidenum">
              <a:rPr lang="en-US" smtClean="0"/>
              <a:t>12</a:t>
            </a:fld>
            <a:endParaRPr lang="en-US"/>
          </a:p>
        </p:txBody>
      </p:sp>
    </p:spTree>
    <p:extLst>
      <p:ext uri="{BB962C8B-B14F-4D97-AF65-F5344CB8AC3E}">
        <p14:creationId xmlns:p14="http://schemas.microsoft.com/office/powerpoint/2010/main" val="820115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B038FA-020A-B942-A4E7-5D69751D0A05}" type="slidenum">
              <a:rPr lang="en-US" smtClean="0"/>
              <a:t>15</a:t>
            </a:fld>
            <a:endParaRPr lang="en-US"/>
          </a:p>
        </p:txBody>
      </p:sp>
    </p:spTree>
    <p:extLst>
      <p:ext uri="{BB962C8B-B14F-4D97-AF65-F5344CB8AC3E}">
        <p14:creationId xmlns:p14="http://schemas.microsoft.com/office/powerpoint/2010/main" val="2604732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FB038FA-020A-B942-A4E7-5D69751D0A0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53020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Self-Empathy</a:t>
            </a:r>
          </a:p>
        </p:txBody>
      </p:sp>
      <p:sp>
        <p:nvSpPr>
          <p:cNvPr id="4" name="Slide Number Placeholder 3"/>
          <p:cNvSpPr>
            <a:spLocks noGrp="1"/>
          </p:cNvSpPr>
          <p:nvPr>
            <p:ph type="sldNum" sz="quarter" idx="5"/>
          </p:nvPr>
        </p:nvSpPr>
        <p:spPr/>
        <p:txBody>
          <a:bodyPr/>
          <a:lstStyle/>
          <a:p>
            <a:fld id="{9E18E3C8-F880-EA4F-8A8E-EF2EF6B03B23}" type="slidenum">
              <a:rPr lang="en-US" smtClean="0"/>
              <a:t>29</a:t>
            </a:fld>
            <a:endParaRPr lang="en-US"/>
          </a:p>
        </p:txBody>
      </p:sp>
    </p:spTree>
    <p:extLst>
      <p:ext uri="{BB962C8B-B14F-4D97-AF65-F5344CB8AC3E}">
        <p14:creationId xmlns:p14="http://schemas.microsoft.com/office/powerpoint/2010/main" val="385318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790CD-D568-9547-AC5E-60FC0F710B4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DF0E30CF-1373-2343-A467-43D42F4EF26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F68ADEB-E8C0-924E-8CB2-A3AAE22FDC39}"/>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5" name="Footer Placeholder 4">
            <a:extLst>
              <a:ext uri="{FF2B5EF4-FFF2-40B4-BE49-F238E27FC236}">
                <a16:creationId xmlns:a16="http://schemas.microsoft.com/office/drawing/2014/main" id="{4C3ABED8-2700-224C-814C-D3A6ED7427BD}"/>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D579CC6-C8E1-3B48-BBE1-D1E97EC1EBCB}"/>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5236849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592F1-4AEE-4F47-AFCC-236EC5D80E64}"/>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B1181CF-1FE6-A344-9BEB-6D1040DCFD6B}"/>
              </a:ext>
            </a:extLst>
          </p:cNvPr>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65389A2-AD76-C345-9CCF-629AB02801E5}"/>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5" name="Footer Placeholder 4">
            <a:extLst>
              <a:ext uri="{FF2B5EF4-FFF2-40B4-BE49-F238E27FC236}">
                <a16:creationId xmlns:a16="http://schemas.microsoft.com/office/drawing/2014/main" id="{15AF8BD2-D942-D84C-B59C-39DA94B7BDC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19AFE825-5C66-5843-A45D-1A10C8BFF52C}"/>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381252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5032E-A59C-5241-8DE2-0B21B77B08DA}"/>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78716ED-C0DD-6149-A93A-8C53C79F1094}"/>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80E5521-A8CA-174E-AA07-B57FCB5BE555}"/>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5" name="Footer Placeholder 4">
            <a:extLst>
              <a:ext uri="{FF2B5EF4-FFF2-40B4-BE49-F238E27FC236}">
                <a16:creationId xmlns:a16="http://schemas.microsoft.com/office/drawing/2014/main" id="{0CED3C57-8D6A-8742-AB19-377570F5221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20AD8663-A9F1-E242-BF8B-EFDE08D368A7}"/>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715478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F3300-0BC0-6546-BBB9-FB01DDA62C07}"/>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2A3FB71-9873-A844-A89B-3FD16FB805AA}"/>
              </a:ext>
            </a:extLst>
          </p:cNvPr>
          <p:cNvSpPr>
            <a:spLocks noGrp="1"/>
          </p:cNvSpPr>
          <p:nvPr>
            <p:ph sz="half" idx="1"/>
          </p:nvPr>
        </p:nvSpPr>
        <p:spPr>
          <a:xfrm>
            <a:off x="838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BC546B9-3CFB-A946-A81F-4F192DE22C52}"/>
              </a:ext>
            </a:extLst>
          </p:cNvPr>
          <p:cNvSpPr>
            <a:spLocks noGrp="1"/>
          </p:cNvSpPr>
          <p:nvPr>
            <p:ph sz="half" idx="2"/>
          </p:nvPr>
        </p:nvSpPr>
        <p:spPr>
          <a:xfrm>
            <a:off x="6172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D7C8327-6E9F-8B4A-96C0-735DEAAB6B7B}"/>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6" name="Footer Placeholder 5">
            <a:extLst>
              <a:ext uri="{FF2B5EF4-FFF2-40B4-BE49-F238E27FC236}">
                <a16:creationId xmlns:a16="http://schemas.microsoft.com/office/drawing/2014/main" id="{E122AE67-02F7-4641-BC73-2EE2BCF07C9F}"/>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180214E-1D8C-734F-9AB7-508F7542897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4410319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7F5C0-A0E6-0546-82DC-9DA61355AC39}"/>
              </a:ext>
            </a:extLst>
          </p:cNvPr>
          <p:cNvSpPr>
            <a:spLocks noGrp="1"/>
          </p:cNvSpPr>
          <p:nvPr>
            <p:ph type="title"/>
          </p:nvPr>
        </p:nvSpPr>
        <p:spPr>
          <a:xfrm>
            <a:off x="839788" y="365125"/>
            <a:ext cx="105156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9A7F648-8C71-2943-9413-4788E73B3670}"/>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2E7C8B5-2261-6E46-A6EF-7D8A692720BF}"/>
              </a:ext>
            </a:extLst>
          </p:cNvPr>
          <p:cNvSpPr>
            <a:spLocks noGrp="1"/>
          </p:cNvSpPr>
          <p:nvPr>
            <p:ph sz="half" idx="2"/>
          </p:nvPr>
        </p:nvSpPr>
        <p:spPr>
          <a:xfrm>
            <a:off x="839788" y="2505075"/>
            <a:ext cx="515778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2FD5E2C-D32F-884B-AEBF-6235D948441E}"/>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B191A74-CAE2-3C49-A3AC-52A8DC0141F5}"/>
              </a:ext>
            </a:extLst>
          </p:cNvPr>
          <p:cNvSpPr>
            <a:spLocks noGrp="1"/>
          </p:cNvSpPr>
          <p:nvPr>
            <p:ph sz="quarter" idx="4"/>
          </p:nvPr>
        </p:nvSpPr>
        <p:spPr>
          <a:xfrm>
            <a:off x="6172200" y="2505075"/>
            <a:ext cx="51831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FB0EFC9-1B92-1645-B02E-2FB0D2E0E11B}"/>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8" name="Footer Placeholder 7">
            <a:extLst>
              <a:ext uri="{FF2B5EF4-FFF2-40B4-BE49-F238E27FC236}">
                <a16:creationId xmlns:a16="http://schemas.microsoft.com/office/drawing/2014/main" id="{4AF0CAD3-08DC-FE41-AD5C-5635367F1096}"/>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F0C14435-1D8F-F945-9D78-273B798656BA}"/>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36843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EE3FC-AC61-8F4A-9673-09C676764632}"/>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B9FE3F39-E749-554E-914D-7A5F5BB8ED97}"/>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4" name="Footer Placeholder 3">
            <a:extLst>
              <a:ext uri="{FF2B5EF4-FFF2-40B4-BE49-F238E27FC236}">
                <a16:creationId xmlns:a16="http://schemas.microsoft.com/office/drawing/2014/main" id="{8D18F097-7A8A-EF42-902A-5A91EDF26B2E}"/>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E8DA217A-4595-CB4D-8433-6C8FFD7AF7F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305606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D0A3762-219D-684A-B82E-C2783E3680A2}"/>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dirty="0"/>
          </a:p>
        </p:txBody>
      </p:sp>
      <p:sp>
        <p:nvSpPr>
          <p:cNvPr id="3" name="Footer Placeholder 2">
            <a:extLst>
              <a:ext uri="{FF2B5EF4-FFF2-40B4-BE49-F238E27FC236}">
                <a16:creationId xmlns:a16="http://schemas.microsoft.com/office/drawing/2014/main" id="{FD150061-8006-5C4B-AB6A-B835D3DA4F53}"/>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C75E70C-4CE6-AB4C-9160-BBDD8CA71C37}"/>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5020856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87477-1999-5C4B-A623-5F89A56B127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7F2ACE9A-8ACE-BE44-B9C6-68148C2D5CE8}"/>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87127A4-EA6A-DB40-909C-ADF76BEA1316}"/>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5677999-1F56-4B4D-94FB-601928614508}"/>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6" name="Footer Placeholder 5">
            <a:extLst>
              <a:ext uri="{FF2B5EF4-FFF2-40B4-BE49-F238E27FC236}">
                <a16:creationId xmlns:a16="http://schemas.microsoft.com/office/drawing/2014/main" id="{6B38ADF7-AB18-7B4C-87B9-4E84C6FF2D1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95F2933-B439-BC4B-A06C-724EB45D1CED}"/>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8480998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BA59-D4AB-BD44-9C9F-423F96DDBB7B}"/>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86DC2BB-1BAD-0144-B09D-74C2A0B647B2}"/>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309408A-D870-C749-B4D5-2F520C1D717C}"/>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4C17124-D180-7F43-AA1B-E0A9A11AEE29}"/>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6" name="Footer Placeholder 5">
            <a:extLst>
              <a:ext uri="{FF2B5EF4-FFF2-40B4-BE49-F238E27FC236}">
                <a16:creationId xmlns:a16="http://schemas.microsoft.com/office/drawing/2014/main" id="{F0D05F72-9D4B-CD45-8DA4-F029B1767734}"/>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4E7AC32-6D3F-C444-848C-DA0F494E891A}"/>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103690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58260-B27A-1147-99D3-4EB2BB690D73}"/>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3397B1B-C1A7-344D-806F-FEA229735D51}"/>
              </a:ext>
            </a:extLst>
          </p:cNvPr>
          <p:cNvSpPr>
            <a:spLocks noGrp="1"/>
          </p:cNvSpPr>
          <p:nvPr>
            <p:ph type="body" orient="vert" idx="1"/>
          </p:nvPr>
        </p:nvSpPr>
        <p:spPr>
          <a:xfrm>
            <a:off x="838200" y="1825625"/>
            <a:ext cx="105156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8A62581-B629-244D-9EE3-361A750DF314}"/>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5" name="Footer Placeholder 4">
            <a:extLst>
              <a:ext uri="{FF2B5EF4-FFF2-40B4-BE49-F238E27FC236}">
                <a16:creationId xmlns:a16="http://schemas.microsoft.com/office/drawing/2014/main" id="{09E27222-BC49-2C48-85EA-0DE0BB28D158}"/>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62078BB-3CDB-C744-BF05-33C499388710}"/>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26673759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B219193-BBA9-7042-9B7D-14CBB0E48A34}"/>
              </a:ext>
            </a:extLst>
          </p:cNvPr>
          <p:cNvSpPr>
            <a:spLocks noGrp="1"/>
          </p:cNvSpPr>
          <p:nvPr>
            <p:ph type="title" orient="vert"/>
          </p:nvPr>
        </p:nvSpPr>
        <p:spPr>
          <a:xfrm>
            <a:off x="8724900" y="365125"/>
            <a:ext cx="2628900"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A678E9FD-9741-F44D-812F-3E1330DD6256}"/>
              </a:ext>
            </a:extLst>
          </p:cNvPr>
          <p:cNvSpPr>
            <a:spLocks noGrp="1"/>
          </p:cNvSpPr>
          <p:nvPr>
            <p:ph type="body" orient="vert" idx="1"/>
          </p:nvPr>
        </p:nvSpPr>
        <p:spPr>
          <a:xfrm>
            <a:off x="838200" y="365125"/>
            <a:ext cx="7734300"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728A20F-1E88-9E44-A24A-ED408442EE2C}"/>
              </a:ext>
            </a:extLst>
          </p:cNvPr>
          <p:cNvSpPr>
            <a:spLocks noGrp="1"/>
          </p:cNvSpPr>
          <p:nvPr>
            <p:ph type="dt" sz="half" idx="10"/>
          </p:nvPr>
        </p:nvSpPr>
        <p:spPr>
          <a:xfrm>
            <a:off x="838200" y="6356350"/>
            <a:ext cx="2743200" cy="365125"/>
          </a:xfrm>
          <a:prstGeom prst="rect">
            <a:avLst/>
          </a:prstGeom>
        </p:spPr>
        <p:txBody>
          <a:bodyPr/>
          <a:lstStyle/>
          <a:p>
            <a:fld id="{F55B5A5D-578E-DE49-A5D2-B3239A9EF1A6}" type="datetimeFigureOut">
              <a:rPr lang="en-US" smtClean="0"/>
              <a:t>12/19/2021</a:t>
            </a:fld>
            <a:endParaRPr lang="en-US"/>
          </a:p>
        </p:txBody>
      </p:sp>
      <p:sp>
        <p:nvSpPr>
          <p:cNvPr id="5" name="Footer Placeholder 4">
            <a:extLst>
              <a:ext uri="{FF2B5EF4-FFF2-40B4-BE49-F238E27FC236}">
                <a16:creationId xmlns:a16="http://schemas.microsoft.com/office/drawing/2014/main" id="{87A5BFBD-69A6-194F-9FB5-B45CB054692B}"/>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6B147E0-DB3A-1540-A43C-A2476CECA313}"/>
              </a:ext>
            </a:extLst>
          </p:cNvPr>
          <p:cNvSpPr>
            <a:spLocks noGrp="1"/>
          </p:cNvSpPr>
          <p:nvPr>
            <p:ph type="sldNum" sz="quarter" idx="12"/>
          </p:nvPr>
        </p:nvSpPr>
        <p:spPr>
          <a:xfrm>
            <a:off x="8610600" y="6356350"/>
            <a:ext cx="2743200" cy="365125"/>
          </a:xfrm>
          <a:prstGeom prst="rect">
            <a:avLst/>
          </a:prstGeom>
        </p:spPr>
        <p:txBody>
          <a:bodyPr/>
          <a:lstStyle/>
          <a:p>
            <a:fld id="{33775BAB-B84E-2044-922E-5F8BAB3BFC68}" type="slidenum">
              <a:rPr lang="en-US" smtClean="0"/>
              <a:t>‹#›</a:t>
            </a:fld>
            <a:endParaRPr lang="en-US"/>
          </a:p>
        </p:txBody>
      </p:sp>
    </p:spTree>
    <p:extLst>
      <p:ext uri="{BB962C8B-B14F-4D97-AF65-F5344CB8AC3E}">
        <p14:creationId xmlns:p14="http://schemas.microsoft.com/office/powerpoint/2010/main" val="1261600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3D79052-A47A-8F45-8B7B-157A134DFB19}"/>
              </a:ext>
            </a:extLst>
          </p:cNvPr>
          <p:cNvSpPr txBox="1"/>
          <p:nvPr userDrawn="1"/>
        </p:nvSpPr>
        <p:spPr>
          <a:xfrm>
            <a:off x="110630" y="6613419"/>
            <a:ext cx="1614803" cy="173702"/>
          </a:xfrm>
          <a:prstGeom prst="rect">
            <a:avLst/>
          </a:prstGeom>
          <a:noFill/>
        </p:spPr>
        <p:txBody>
          <a:bodyPr wrap="square" lIns="0" tIns="0" rIns="0" bIns="0" rtlCol="0">
            <a:spAutoFit/>
          </a:bodyPr>
          <a:lstStyle/>
          <a:p>
            <a:pPr marL="0" marR="0" indent="0" algn="l" defTabSz="914400" rtl="0" eaLnBrk="1" fontAlgn="auto" latinLnBrk="0" hangingPunct="1">
              <a:lnSpc>
                <a:spcPct val="114000"/>
              </a:lnSpc>
              <a:spcBef>
                <a:spcPts val="0"/>
              </a:spcBef>
              <a:spcAft>
                <a:spcPts val="2400"/>
              </a:spcAft>
              <a:buClrTx/>
              <a:buSzTx/>
              <a:buFontTx/>
              <a:buNone/>
              <a:tabLst/>
              <a:defRPr/>
            </a:pPr>
            <a:r>
              <a:rPr lang="en-US" sz="1050" dirty="0">
                <a:latin typeface="Calibri" panose="020F0502020204030204" pitchFamily="34" charset="0"/>
                <a:cs typeface="Calibri" panose="020F0502020204030204" pitchFamily="34" charset="0"/>
              </a:rPr>
              <a:t>© Empathy Week Ltd 2022</a:t>
            </a:r>
            <a:endParaRPr lang="en-US" sz="1050" dirty="0">
              <a:solidFill>
                <a:schemeClr val="accent2"/>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351687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slide" Target="slide1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www.empathy-week.com/2022hub" TargetMode="External"/><Relationship Id="rId2" Type="http://schemas.openxmlformats.org/officeDocument/2006/relationships/hyperlink" Target="https://www.empathy-week.com/helpandsupport" TargetMode="Externa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hyperlink" Target="https://vimeo.com/652109693/07a1e25d38"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s://www.empathy-week.com/2022hub" TargetMode="External"/><Relationship Id="rId2" Type="http://schemas.openxmlformats.org/officeDocument/2006/relationships/hyperlink" Target="https://www.empathy-week.com/helpandsupport" TargetMode="Externa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1.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D8FE1BA7-A4F8-354C-A516-3FA7EC7DD7A7}"/>
              </a:ext>
            </a:extLst>
          </p:cNvPr>
          <p:cNvSpPr/>
          <p:nvPr/>
        </p:nvSpPr>
        <p:spPr>
          <a:xfrm>
            <a:off x="5584304" y="304800"/>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4" name="TextBox 3">
            <a:extLst>
              <a:ext uri="{FF2B5EF4-FFF2-40B4-BE49-F238E27FC236}">
                <a16:creationId xmlns:a16="http://schemas.microsoft.com/office/drawing/2014/main" id="{193AE490-F234-8040-A0F1-C339390EFBC1}"/>
              </a:ext>
            </a:extLst>
          </p:cNvPr>
          <p:cNvSpPr txBox="1"/>
          <p:nvPr/>
        </p:nvSpPr>
        <p:spPr>
          <a:xfrm>
            <a:off x="719999" y="3018686"/>
            <a:ext cx="4609647" cy="2000548"/>
          </a:xfrm>
          <a:prstGeom prst="rect">
            <a:avLst/>
          </a:prstGeom>
          <a:noFill/>
        </p:spPr>
        <p:txBody>
          <a:bodyPr wrap="square" lIns="0" tIns="0" rIns="0" bIns="0" rtlCol="0">
            <a:spAutoFit/>
          </a:bodyPr>
          <a:lstStyle/>
          <a:p>
            <a:pPr>
              <a:spcAft>
                <a:spcPts val="1800"/>
              </a:spcAft>
            </a:pPr>
            <a:r>
              <a:rPr lang="en-US" sz="4000" b="1" dirty="0">
                <a:latin typeface="Calibri" panose="020F0502020204030204" pitchFamily="34" charset="0"/>
                <a:ea typeface="Helvetica Neue" panose="02000503000000020004" pitchFamily="2" charset="0"/>
                <a:cs typeface="Calibri" panose="020F0502020204030204" pitchFamily="34" charset="0"/>
              </a:rPr>
              <a:t>Courtney's Story</a:t>
            </a:r>
          </a:p>
          <a:p>
            <a:pPr>
              <a:spcAft>
                <a:spcPts val="1800"/>
              </a:spcAft>
            </a:pPr>
            <a:r>
              <a:rPr lang="en-US" sz="3000" dirty="0">
                <a:latin typeface="Calibri" panose="020F0502020204030204" pitchFamily="34" charset="0"/>
                <a:ea typeface="Helvetica Neue Light" panose="02000403000000020004" pitchFamily="2" charset="0"/>
                <a:cs typeface="Calibri" panose="020F0502020204030204" pitchFamily="34" charset="0"/>
              </a:rPr>
              <a:t>Stage 2: Building Empathy</a:t>
            </a:r>
          </a:p>
          <a:p>
            <a:pPr>
              <a:spcAft>
                <a:spcPts val="1800"/>
              </a:spcAft>
            </a:pPr>
            <a:r>
              <a:rPr lang="en-US" sz="3000" dirty="0">
                <a:latin typeface="Calibri" panose="020F0502020204030204" pitchFamily="34" charset="0"/>
                <a:ea typeface="Helvetica Neue Light" panose="02000403000000020004" pitchFamily="2" charset="0"/>
                <a:cs typeface="Calibri" panose="020F0502020204030204" pitchFamily="34" charset="0"/>
              </a:rPr>
              <a:t>8 - 11 years</a:t>
            </a:r>
          </a:p>
        </p:txBody>
      </p:sp>
      <p:pic>
        <p:nvPicPr>
          <p:cNvPr id="8" name="Picture 7">
            <a:extLst>
              <a:ext uri="{FF2B5EF4-FFF2-40B4-BE49-F238E27FC236}">
                <a16:creationId xmlns:a16="http://schemas.microsoft.com/office/drawing/2014/main" id="{D48C186F-444E-F24F-9A0B-E75245218E13}"/>
              </a:ext>
            </a:extLst>
          </p:cNvPr>
          <p:cNvPicPr>
            <a:picLocks noChangeAspect="1"/>
          </p:cNvPicPr>
          <p:nvPr/>
        </p:nvPicPr>
        <p:blipFill>
          <a:blip r:embed="rId2"/>
          <a:stretch>
            <a:fillRect/>
          </a:stretch>
        </p:blipFill>
        <p:spPr>
          <a:xfrm>
            <a:off x="130948" y="742450"/>
            <a:ext cx="5719168" cy="2586686"/>
          </a:xfrm>
          <a:prstGeom prst="rect">
            <a:avLst/>
          </a:prstGeom>
        </p:spPr>
      </p:pic>
      <p:pic>
        <p:nvPicPr>
          <p:cNvPr id="13" name="Picture 12">
            <a:extLst>
              <a:ext uri="{FF2B5EF4-FFF2-40B4-BE49-F238E27FC236}">
                <a16:creationId xmlns:a16="http://schemas.microsoft.com/office/drawing/2014/main" id="{00E04CA2-5186-465D-BF2E-4AB01E3E2866}"/>
              </a:ext>
            </a:extLst>
          </p:cNvPr>
          <p:cNvPicPr>
            <a:picLocks/>
          </p:cNvPicPr>
          <p:nvPr/>
        </p:nvPicPr>
        <p:blipFill>
          <a:blip r:embed="rId3"/>
          <a:srcRect l="8553" r="8553"/>
          <a:stretch/>
        </p:blipFill>
        <p:spPr>
          <a:xfrm>
            <a:off x="6862354" y="422075"/>
            <a:ext cx="6009600" cy="6013849"/>
          </a:xfrm>
          <a:prstGeom prst="ellipse">
            <a:avLst/>
          </a:prstGeom>
        </p:spPr>
      </p:pic>
      <p:sp>
        <p:nvSpPr>
          <p:cNvPr id="10" name="Oval 9">
            <a:extLst>
              <a:ext uri="{FF2B5EF4-FFF2-40B4-BE49-F238E27FC236}">
                <a16:creationId xmlns:a16="http://schemas.microsoft.com/office/drawing/2014/main" id="{6F117048-9238-B74E-9174-C0F152A9BB4E}"/>
              </a:ext>
            </a:extLst>
          </p:cNvPr>
          <p:cNvSpPr/>
          <p:nvPr/>
        </p:nvSpPr>
        <p:spPr>
          <a:xfrm>
            <a:off x="6481987" y="4018960"/>
            <a:ext cx="1440000" cy="144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Oval 10">
            <a:extLst>
              <a:ext uri="{FF2B5EF4-FFF2-40B4-BE49-F238E27FC236}">
                <a16:creationId xmlns:a16="http://schemas.microsoft.com/office/drawing/2014/main" id="{08679947-E98C-EA42-B86B-D7E876BB773B}"/>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4187406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DE8C3062-FDAF-7B47-9767-16C9D6E6F083}"/>
              </a:ext>
            </a:extLst>
          </p:cNvPr>
          <p:cNvSpPr/>
          <p:nvPr/>
        </p:nvSpPr>
        <p:spPr>
          <a:xfrm>
            <a:off x="5823497" y="265611"/>
            <a:ext cx="3058072" cy="305807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7ACFF56-F38E-E844-BE3B-3DB41E499197}"/>
              </a:ext>
            </a:extLst>
          </p:cNvPr>
          <p:cNvPicPr>
            <a:picLocks noChangeAspect="1"/>
          </p:cNvPicPr>
          <p:nvPr/>
        </p:nvPicPr>
        <p:blipFill>
          <a:blip r:embed="rId2"/>
          <a:srcRect/>
          <a:stretch/>
        </p:blipFill>
        <p:spPr>
          <a:xfrm>
            <a:off x="6897716" y="753241"/>
            <a:ext cx="5400000" cy="5400000"/>
          </a:xfrm>
          <a:prstGeom prst="ellipse">
            <a:avLst/>
          </a:prstGeom>
        </p:spPr>
      </p:pic>
      <p:sp>
        <p:nvSpPr>
          <p:cNvPr id="6" name="Oval 5">
            <a:extLst>
              <a:ext uri="{FF2B5EF4-FFF2-40B4-BE49-F238E27FC236}">
                <a16:creationId xmlns:a16="http://schemas.microsoft.com/office/drawing/2014/main" id="{E20800E0-5C66-C349-A7FF-B8C4D48A208B}"/>
              </a:ext>
            </a:extLst>
          </p:cNvPr>
          <p:cNvSpPr/>
          <p:nvPr/>
        </p:nvSpPr>
        <p:spPr>
          <a:xfrm>
            <a:off x="6452124" y="4659605"/>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1D4D37CD-B8B2-5E4A-9E70-6616CFF06E0D}"/>
              </a:ext>
            </a:extLst>
          </p:cNvPr>
          <p:cNvSpPr/>
          <p:nvPr/>
        </p:nvSpPr>
        <p:spPr>
          <a:xfrm>
            <a:off x="-1876671" y="6153241"/>
            <a:ext cx="5400000" cy="540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2" name="TextBox 11">
            <a:extLst>
              <a:ext uri="{FF2B5EF4-FFF2-40B4-BE49-F238E27FC236}">
                <a16:creationId xmlns:a16="http://schemas.microsoft.com/office/drawing/2014/main" id="{6A0DE99C-BE2F-4E08-BC38-A12D5EFF3AF0}"/>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Choose your lesson:</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14" name="Rounded Rectangle 7">
            <a:hlinkClick r:id="rId3" action="ppaction://hlinksldjump"/>
            <a:extLst>
              <a:ext uri="{FF2B5EF4-FFF2-40B4-BE49-F238E27FC236}">
                <a16:creationId xmlns:a16="http://schemas.microsoft.com/office/drawing/2014/main" id="{6F0EC33F-A454-4535-9A46-88962996AC6F}"/>
              </a:ext>
            </a:extLst>
          </p:cNvPr>
          <p:cNvSpPr/>
          <p:nvPr/>
        </p:nvSpPr>
        <p:spPr>
          <a:xfrm>
            <a:off x="1192697" y="1881853"/>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Myself</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
        <p:nvSpPr>
          <p:cNvPr id="15" name="Rounded Rectangle 7">
            <a:hlinkClick r:id="rId4" action="ppaction://hlinksldjump"/>
            <a:extLst>
              <a:ext uri="{FF2B5EF4-FFF2-40B4-BE49-F238E27FC236}">
                <a16:creationId xmlns:a16="http://schemas.microsoft.com/office/drawing/2014/main" id="{8B2E2D66-74E7-4B72-AD3D-CA6317B18D62}"/>
              </a:ext>
            </a:extLst>
          </p:cNvPr>
          <p:cNvSpPr/>
          <p:nvPr/>
        </p:nvSpPr>
        <p:spPr>
          <a:xfrm>
            <a:off x="1192697" y="3632377"/>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Others</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35043528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Myself</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2723784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E83647D0-E26B-4AD3-B235-537A3AD00F48}"/>
              </a:ext>
            </a:extLst>
          </p:cNvPr>
          <p:cNvSpPr/>
          <p:nvPr/>
        </p:nvSpPr>
        <p:spPr>
          <a:xfrm>
            <a:off x="9564634" y="528918"/>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64E6801D-1774-48E4-BC24-97626AFCD74D}"/>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4" name="Oval 13">
            <a:extLst>
              <a:ext uri="{FF2B5EF4-FFF2-40B4-BE49-F238E27FC236}">
                <a16:creationId xmlns:a16="http://schemas.microsoft.com/office/drawing/2014/main" id="{8DBBDBF6-274A-4309-8836-88DBD048378E}"/>
              </a:ext>
            </a:extLst>
          </p:cNvPr>
          <p:cNvSpPr/>
          <p:nvPr/>
        </p:nvSpPr>
        <p:spPr>
          <a:xfrm>
            <a:off x="9349426" y="2878077"/>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Preparing to Connect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11011534" cy="1125821"/>
          </a:xfrm>
          <a:prstGeom prst="rect">
            <a:avLst/>
          </a:prstGeom>
          <a:noFill/>
        </p:spPr>
        <p:txBody>
          <a:bodyPr wrap="square" lIns="0" tIns="0" rIns="0" bIns="0" rtlCol="0">
            <a:spAutoFit/>
          </a:bodyPr>
          <a:lstStyle/>
          <a:p>
            <a:pPr>
              <a:lnSpc>
                <a:spcPct val="114000"/>
              </a:lnSpc>
              <a:spcAft>
                <a:spcPts val="2400"/>
              </a:spcAft>
            </a:pPr>
            <a:r>
              <a:rPr lang="en-US" sz="2400" b="1" dirty="0">
                <a:solidFill>
                  <a:srgbClr val="1C252B"/>
                </a:solidFill>
                <a:latin typeface="Calibri" panose="020F0502020204030204" pitchFamily="34" charset="0"/>
                <a:cs typeface="Calibri" panose="020F0502020204030204" pitchFamily="34" charset="0"/>
              </a:rPr>
              <a:t>Aims &amp; Objectives</a:t>
            </a:r>
            <a:endParaRPr lang="en-US" sz="2400" dirty="0">
              <a:solidFill>
                <a:srgbClr val="1C252B"/>
              </a:solidFill>
              <a:latin typeface="Calibri" panose="020F0502020204030204" pitchFamily="34" charset="0"/>
              <a:cs typeface="Calibri" panose="020F0502020204030204" pitchFamily="34" charset="0"/>
            </a:endParaRPr>
          </a:p>
          <a:p>
            <a:pPr>
              <a:lnSpc>
                <a:spcPct val="114000"/>
              </a:lnSpc>
              <a:spcAft>
                <a:spcPts val="2400"/>
              </a:spcAft>
            </a:pPr>
            <a:r>
              <a:rPr lang="en-GB" sz="2400" dirty="0">
                <a:solidFill>
                  <a:srgbClr val="1C252B"/>
                </a:solidFill>
                <a:latin typeface="Calibri" panose="020F0502020204030204" pitchFamily="34" charset="0"/>
                <a:cs typeface="Calibri" panose="020F0502020204030204" pitchFamily="34" charset="0"/>
              </a:rPr>
              <a:t>To use empathy to fully and productively engage with other people. </a:t>
            </a:r>
          </a:p>
        </p:txBody>
      </p:sp>
    </p:spTree>
    <p:extLst>
      <p:ext uri="{BB962C8B-B14F-4D97-AF65-F5344CB8AC3E}">
        <p14:creationId xmlns:p14="http://schemas.microsoft.com/office/powerpoint/2010/main" val="4175735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r>
              <a:rPr lang="en-US" sz="4000" b="1" dirty="0">
                <a:solidFill>
                  <a:srgbClr val="1C252B"/>
                </a:solidFill>
                <a:latin typeface="Calibri" panose="020F0502020204030204" pitchFamily="34" charset="0"/>
              </a:rPr>
              <a:t>Student Objectives &amp; Aims</a:t>
            </a: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8771425" cy="3117648"/>
          </a:xfrm>
          <a:prstGeom prst="rect">
            <a:avLst/>
          </a:prstGeom>
          <a:noFill/>
        </p:spPr>
        <p:txBody>
          <a:bodyPr wrap="square" lIns="0" tIns="0" rIns="0" bIns="0" rtlCol="0">
            <a:spAutoFit/>
          </a:bodyPr>
          <a:lstStyle/>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All students will be given the opportunity to value and celebrate diversity.</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Most students will acknowledge the existence of stereotypes and prejudice and the harm they cause.</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Some students will explore the impact biases can have when forming and maintaining relationships.</a:t>
            </a:r>
          </a:p>
        </p:txBody>
      </p:sp>
      <p:sp>
        <p:nvSpPr>
          <p:cNvPr id="6" name="Oval 5">
            <a:extLst>
              <a:ext uri="{FF2B5EF4-FFF2-40B4-BE49-F238E27FC236}">
                <a16:creationId xmlns:a16="http://schemas.microsoft.com/office/drawing/2014/main" id="{26580F62-1A00-460F-866B-3AB6F821B042}"/>
              </a:ext>
            </a:extLst>
          </p:cNvPr>
          <p:cNvSpPr/>
          <p:nvPr/>
        </p:nvSpPr>
        <p:spPr>
          <a:xfrm>
            <a:off x="9564634" y="528918"/>
            <a:ext cx="3024336" cy="30243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D3E9A3C4-2396-4410-93B7-7B1E87D8453E}"/>
              </a:ext>
            </a:extLst>
          </p:cNvPr>
          <p:cNvSpPr/>
          <p:nvPr/>
        </p:nvSpPr>
        <p:spPr>
          <a:xfrm>
            <a:off x="11108149" y="2771958"/>
            <a:ext cx="1314083" cy="1314083"/>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9EB64A46-F355-4C0D-897C-CDDFDC0C12C2}"/>
              </a:ext>
            </a:extLst>
          </p:cNvPr>
          <p:cNvSpPr/>
          <p:nvPr/>
        </p:nvSpPr>
        <p:spPr>
          <a:xfrm>
            <a:off x="-1187377" y="5013533"/>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562907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23450C7-DCDA-4AEB-88B2-439FCE61449A}"/>
              </a:ext>
            </a:extLst>
          </p:cNvPr>
          <p:cNvSpPr txBox="1"/>
          <p:nvPr/>
        </p:nvSpPr>
        <p:spPr>
          <a:xfrm>
            <a:off x="540000" y="540000"/>
            <a:ext cx="3582840"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Focusing Activity</a:t>
            </a:r>
          </a:p>
        </p:txBody>
      </p:sp>
      <p:sp>
        <p:nvSpPr>
          <p:cNvPr id="9" name="Cloud Callout 3">
            <a:extLst>
              <a:ext uri="{FF2B5EF4-FFF2-40B4-BE49-F238E27FC236}">
                <a16:creationId xmlns:a16="http://schemas.microsoft.com/office/drawing/2014/main" id="{21598C04-7A1E-4549-8052-BEF75DA91DD1}"/>
              </a:ext>
            </a:extLst>
          </p:cNvPr>
          <p:cNvSpPr/>
          <p:nvPr/>
        </p:nvSpPr>
        <p:spPr>
          <a:xfrm>
            <a:off x="2428730"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Close your eyes and think…</a:t>
            </a:r>
          </a:p>
          <a:p>
            <a:pPr algn="ctr">
              <a:spcAft>
                <a:spcPts val="600"/>
              </a:spcAft>
            </a:pPr>
            <a:r>
              <a:rPr lang="en-US" b="1" i="1" dirty="0">
                <a:solidFill>
                  <a:schemeClr val="tx1"/>
                </a:solidFill>
                <a:latin typeface="Calibri" panose="020F0502020204030204" pitchFamily="34" charset="0"/>
              </a:rPr>
              <a:t>“How are you feeling today?”</a:t>
            </a:r>
          </a:p>
        </p:txBody>
      </p:sp>
      <p:sp>
        <p:nvSpPr>
          <p:cNvPr id="10" name="Cloud Callout 8">
            <a:extLst>
              <a:ext uri="{FF2B5EF4-FFF2-40B4-BE49-F238E27FC236}">
                <a16:creationId xmlns:a16="http://schemas.microsoft.com/office/drawing/2014/main" id="{D6D67D0D-2960-441E-AD7A-EF39B6C64976}"/>
              </a:ext>
            </a:extLst>
          </p:cNvPr>
          <p:cNvSpPr/>
          <p:nvPr/>
        </p:nvSpPr>
        <p:spPr>
          <a:xfrm>
            <a:off x="6381536"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ysClr val="windowText" lastClr="000000"/>
                </a:solidFill>
                <a:latin typeface="Calibri" panose="020F0502020204030204" pitchFamily="34" charset="0"/>
              </a:rPr>
              <a:t>Which colour matches your feeling?</a:t>
            </a:r>
          </a:p>
        </p:txBody>
      </p:sp>
      <p:pic>
        <p:nvPicPr>
          <p:cNvPr id="12" name="Picture 11">
            <a:extLst>
              <a:ext uri="{FF2B5EF4-FFF2-40B4-BE49-F238E27FC236}">
                <a16:creationId xmlns:a16="http://schemas.microsoft.com/office/drawing/2014/main" id="{46055899-694A-4CFF-B950-AC5E436314B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607D54D4-20E8-4012-A71B-6E72F7E8A169}"/>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90908DEB-2455-234A-A9DF-E0D714E761D5}"/>
              </a:ext>
            </a:extLst>
          </p:cNvPr>
          <p:cNvSpPr/>
          <p:nvPr/>
        </p:nvSpPr>
        <p:spPr>
          <a:xfrm>
            <a:off x="1679956" y="6161994"/>
            <a:ext cx="2197888" cy="211836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9480200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01F10F-3DFB-1240-AAFA-E498CE3340BD}"/>
              </a:ext>
            </a:extLst>
          </p:cNvPr>
          <p:cNvSpPr txBox="1"/>
          <p:nvPr/>
        </p:nvSpPr>
        <p:spPr>
          <a:xfrm>
            <a:off x="539999" y="540000"/>
            <a:ext cx="3789629" cy="1231106"/>
          </a:xfrm>
          <a:prstGeom prst="rect">
            <a:avLst/>
          </a:prstGeom>
          <a:noFill/>
        </p:spPr>
        <p:txBody>
          <a:bodyPr wrap="square" lIns="0" tIns="0" rIns="0" bIns="0" rtlCol="0" anchor="t" anchorCtr="0">
            <a:spAutoFit/>
          </a:bodyPr>
          <a:lstStyle/>
          <a:p>
            <a:r>
              <a:rPr lang="en-US" sz="4000" b="1" dirty="0">
                <a:latin typeface="Calibri" panose="020F0502020204030204" pitchFamily="34" charset="0"/>
              </a:rPr>
              <a:t>Feelings </a:t>
            </a:r>
          </a:p>
          <a:p>
            <a:r>
              <a:rPr lang="en-US" sz="4000" b="1" dirty="0">
                <a:latin typeface="Calibri" panose="020F0502020204030204" pitchFamily="34" charset="0"/>
              </a:rPr>
              <a:t>Wheel</a:t>
            </a:r>
          </a:p>
        </p:txBody>
      </p:sp>
      <p:pic>
        <p:nvPicPr>
          <p:cNvPr id="4" name="Picture 3">
            <a:extLst>
              <a:ext uri="{FF2B5EF4-FFF2-40B4-BE49-F238E27FC236}">
                <a16:creationId xmlns:a16="http://schemas.microsoft.com/office/drawing/2014/main" id="{C959FDB7-9311-5840-A037-D6C6AEBFDE50}"/>
              </a:ext>
            </a:extLst>
          </p:cNvPr>
          <p:cNvPicPr>
            <a:picLocks noChangeAspect="1"/>
          </p:cNvPicPr>
          <p:nvPr/>
        </p:nvPicPr>
        <p:blipFill>
          <a:blip r:embed="rId2"/>
          <a:stretch>
            <a:fillRect/>
          </a:stretch>
        </p:blipFill>
        <p:spPr>
          <a:xfrm>
            <a:off x="10847991" y="6008914"/>
            <a:ext cx="1254202" cy="734785"/>
          </a:xfrm>
          <a:prstGeom prst="rect">
            <a:avLst/>
          </a:prstGeom>
        </p:spPr>
      </p:pic>
      <p:pic>
        <p:nvPicPr>
          <p:cNvPr id="6" name="Picture 5">
            <a:extLst>
              <a:ext uri="{FF2B5EF4-FFF2-40B4-BE49-F238E27FC236}">
                <a16:creationId xmlns:a16="http://schemas.microsoft.com/office/drawing/2014/main" id="{B71CE4C2-5416-4B8A-AD4A-D9FB906456EE}"/>
              </a:ext>
            </a:extLst>
          </p:cNvPr>
          <p:cNvPicPr>
            <a:picLocks noChangeAspect="1"/>
          </p:cNvPicPr>
          <p:nvPr/>
        </p:nvPicPr>
        <p:blipFill rotWithShape="1">
          <a:blip r:embed="rId3"/>
          <a:srcRect l="2882" t="2421" r="2640" b="2862"/>
          <a:stretch/>
        </p:blipFill>
        <p:spPr>
          <a:xfrm>
            <a:off x="3134591" y="391845"/>
            <a:ext cx="5922818" cy="5937151"/>
          </a:xfrm>
          <a:prstGeom prst="ellipse">
            <a:avLst/>
          </a:prstGeom>
          <a:ln>
            <a:solidFill>
              <a:schemeClr val="tx1"/>
            </a:solidFill>
          </a:ln>
        </p:spPr>
      </p:pic>
    </p:spTree>
    <p:extLst>
      <p:ext uri="{BB962C8B-B14F-4D97-AF65-F5344CB8AC3E}">
        <p14:creationId xmlns:p14="http://schemas.microsoft.com/office/powerpoint/2010/main" val="2440548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5417252"/>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Talk to your partner about what you remember about Courtney.</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Courtney told us about how she was bullied at school and people were unkind about the way she looks.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Use the Feelings Wheel on the next slide to think about what that might have been like for her. </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t="69" b="69"/>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051788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01F10F-3DFB-1240-AAFA-E498CE3340BD}"/>
              </a:ext>
            </a:extLst>
          </p:cNvPr>
          <p:cNvSpPr txBox="1"/>
          <p:nvPr/>
        </p:nvSpPr>
        <p:spPr>
          <a:xfrm>
            <a:off x="539999" y="540000"/>
            <a:ext cx="3789629" cy="1231106"/>
          </a:xfrm>
          <a:prstGeom prst="rect">
            <a:avLst/>
          </a:prstGeom>
          <a:noFill/>
        </p:spPr>
        <p:txBody>
          <a:bodyPr wrap="square" lIns="0" tIns="0" rIns="0" bIns="0" rtlCol="0" anchor="t" anchorCtr="0">
            <a:spAutoFit/>
          </a:bodyPr>
          <a:lstStyle/>
          <a:p>
            <a:r>
              <a:rPr lang="en-US" sz="4000" b="1" dirty="0">
                <a:latin typeface="Calibri" panose="020F0502020204030204" pitchFamily="34" charset="0"/>
              </a:rPr>
              <a:t>Feelings </a:t>
            </a:r>
          </a:p>
          <a:p>
            <a:r>
              <a:rPr lang="en-US" sz="4000" b="1" dirty="0">
                <a:latin typeface="Calibri" panose="020F0502020204030204" pitchFamily="34" charset="0"/>
              </a:rPr>
              <a:t>Wheel</a:t>
            </a:r>
          </a:p>
        </p:txBody>
      </p:sp>
      <p:pic>
        <p:nvPicPr>
          <p:cNvPr id="4" name="Picture 3">
            <a:extLst>
              <a:ext uri="{FF2B5EF4-FFF2-40B4-BE49-F238E27FC236}">
                <a16:creationId xmlns:a16="http://schemas.microsoft.com/office/drawing/2014/main" id="{C959FDB7-9311-5840-A037-D6C6AEBFDE50}"/>
              </a:ext>
            </a:extLst>
          </p:cNvPr>
          <p:cNvPicPr>
            <a:picLocks noChangeAspect="1"/>
          </p:cNvPicPr>
          <p:nvPr/>
        </p:nvPicPr>
        <p:blipFill>
          <a:blip r:embed="rId2"/>
          <a:stretch>
            <a:fillRect/>
          </a:stretch>
        </p:blipFill>
        <p:spPr>
          <a:xfrm>
            <a:off x="10847991" y="6008914"/>
            <a:ext cx="1254202" cy="734785"/>
          </a:xfrm>
          <a:prstGeom prst="rect">
            <a:avLst/>
          </a:prstGeom>
        </p:spPr>
      </p:pic>
      <p:pic>
        <p:nvPicPr>
          <p:cNvPr id="7" name="Picture 6">
            <a:extLst>
              <a:ext uri="{FF2B5EF4-FFF2-40B4-BE49-F238E27FC236}">
                <a16:creationId xmlns:a16="http://schemas.microsoft.com/office/drawing/2014/main" id="{4EEAB58A-ECAF-41A2-A025-45595F7FFE37}"/>
              </a:ext>
            </a:extLst>
          </p:cNvPr>
          <p:cNvPicPr>
            <a:picLocks noChangeAspect="1"/>
          </p:cNvPicPr>
          <p:nvPr/>
        </p:nvPicPr>
        <p:blipFill>
          <a:blip r:embed="rId3"/>
          <a:stretch>
            <a:fillRect/>
          </a:stretch>
        </p:blipFill>
        <p:spPr>
          <a:xfrm>
            <a:off x="2782055" y="238652"/>
            <a:ext cx="6700915" cy="6379575"/>
          </a:xfrm>
          <a:prstGeom prst="rect">
            <a:avLst/>
          </a:prstGeom>
        </p:spPr>
      </p:pic>
    </p:spTree>
    <p:extLst>
      <p:ext uri="{BB962C8B-B14F-4D97-AF65-F5344CB8AC3E}">
        <p14:creationId xmlns:p14="http://schemas.microsoft.com/office/powerpoint/2010/main" val="6004367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12" name="Cloud Callout 3">
            <a:extLst>
              <a:ext uri="{FF2B5EF4-FFF2-40B4-BE49-F238E27FC236}">
                <a16:creationId xmlns:a16="http://schemas.microsoft.com/office/drawing/2014/main" id="{6D4C329B-258F-42DB-806E-C76AAD79E8C2}"/>
              </a:ext>
            </a:extLst>
          </p:cNvPr>
          <p:cNvSpPr/>
          <p:nvPr/>
        </p:nvSpPr>
        <p:spPr>
          <a:xfrm>
            <a:off x="4361350" y="231239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GB" b="1" dirty="0">
                <a:solidFill>
                  <a:schemeClr val="tx1"/>
                </a:solidFill>
                <a:latin typeface="Calibri" panose="020F0502020204030204" pitchFamily="34" charset="0"/>
              </a:rPr>
              <a:t>What is </a:t>
            </a:r>
          </a:p>
          <a:p>
            <a:pPr algn="ctr">
              <a:spcAft>
                <a:spcPts val="600"/>
              </a:spcAft>
            </a:pPr>
            <a:r>
              <a:rPr lang="en-GB" b="1" dirty="0">
                <a:solidFill>
                  <a:schemeClr val="tx1"/>
                </a:solidFill>
                <a:latin typeface="Calibri" panose="020F0502020204030204" pitchFamily="34" charset="0"/>
              </a:rPr>
              <a:t>“body image”?</a:t>
            </a:r>
          </a:p>
        </p:txBody>
      </p:sp>
      <p:sp>
        <p:nvSpPr>
          <p:cNvPr id="13" name="TextBox 12">
            <a:extLst>
              <a:ext uri="{FF2B5EF4-FFF2-40B4-BE49-F238E27FC236}">
                <a16:creationId xmlns:a16="http://schemas.microsoft.com/office/drawing/2014/main" id="{D810D93E-8D68-4557-83B5-58992F794488}"/>
              </a:ext>
            </a:extLst>
          </p:cNvPr>
          <p:cNvSpPr txBox="1"/>
          <p:nvPr/>
        </p:nvSpPr>
        <p:spPr>
          <a:xfrm>
            <a:off x="540000" y="1620000"/>
            <a:ext cx="5773336" cy="1854610"/>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Talk to your partner about this question.</a:t>
            </a: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a:p>
            <a:pPr>
              <a:lnSpc>
                <a:spcPct val="114000"/>
              </a:lnSpc>
              <a:spcAft>
                <a:spcPts val="2400"/>
              </a:spcAft>
            </a:pPr>
            <a:endParaRPr lang="en-GB"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76441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1F831DA-0F8F-CF42-AAA4-5D2B41AD9D66}"/>
              </a:ext>
            </a:extLst>
          </p:cNvPr>
          <p:cNvSpPr txBox="1"/>
          <p:nvPr/>
        </p:nvSpPr>
        <p:spPr>
          <a:xfrm>
            <a:off x="552278" y="1310047"/>
            <a:ext cx="11038040" cy="4688463"/>
          </a:xfrm>
          <a:prstGeom prst="rect">
            <a:avLst/>
          </a:prstGeom>
          <a:noFill/>
        </p:spPr>
        <p:txBody>
          <a:bodyPr wrap="square" lIns="0" tIns="0" rIns="0" bIns="0" rtlCol="0">
            <a:spAutoFit/>
          </a:bodyPr>
          <a:lstStyle/>
          <a:p>
            <a:pPr marL="342900" marR="0" lvl="0" indent="-342900" algn="l" defTabSz="914400" rtl="0" eaLnBrk="1" fontAlgn="auto" latinLnBrk="0" hangingPunct="1">
              <a:lnSpc>
                <a:spcPct val="114000"/>
              </a:lnSpc>
              <a:spcBef>
                <a:spcPts val="0"/>
              </a:spcBef>
              <a:spcAft>
                <a:spcPts val="24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rPr>
              <a:t>We all look different and we are all deserving of the same amount of respect. We all deserve to feel special.</a:t>
            </a:r>
          </a:p>
          <a:p>
            <a:pPr marL="342900" marR="0" lvl="0" indent="-342900" algn="l" defTabSz="914400" rtl="0" eaLnBrk="1" fontAlgn="auto" latinLnBrk="0" hangingPunct="1">
              <a:lnSpc>
                <a:spcPct val="114000"/>
              </a:lnSpc>
              <a:spcBef>
                <a:spcPts val="0"/>
              </a:spcBef>
              <a:spcAft>
                <a:spcPts val="2400"/>
              </a:spcAft>
              <a:buClrTx/>
              <a:buSzTx/>
              <a:buFont typeface="Arial" panose="020B0604020202020204" pitchFamily="34" charset="0"/>
              <a:buChar char="•"/>
              <a:tabLst/>
              <a:defRPr/>
            </a:pPr>
            <a:r>
              <a:rPr lang="en-GB" sz="2400" dirty="0">
                <a:solidFill>
                  <a:srgbClr val="171D1A"/>
                </a:solidFill>
                <a:latin typeface="Calibri" panose="020F0502020204030204" pitchFamily="34" charset="0"/>
                <a:ea typeface="Calibri" panose="020F0502020204030204" pitchFamily="34" charset="0"/>
                <a:cs typeface="Calibri" panose="020F0502020204030204" pitchFamily="34" charset="0"/>
              </a:rPr>
              <a:t>The term “body image” is used to refer to how we feel about how our bodies look and what we think other people think about our appearance.</a:t>
            </a:r>
          </a:p>
          <a:p>
            <a:pPr marL="342900" marR="0" lvl="0" indent="-342900" algn="l" defTabSz="914400" rtl="0" eaLnBrk="1" fontAlgn="auto" latinLnBrk="0" hangingPunct="1">
              <a:lnSpc>
                <a:spcPct val="114000"/>
              </a:lnSpc>
              <a:spcBef>
                <a:spcPts val="0"/>
              </a:spcBef>
              <a:spcAft>
                <a:spcPts val="2400"/>
              </a:spcAft>
              <a:buClrTx/>
              <a:buSzTx/>
              <a:buFont typeface="Arial" panose="020B0604020202020204" pitchFamily="34" charset="0"/>
              <a:buChar char="•"/>
              <a:tabLst/>
              <a:defRPr/>
            </a:pPr>
            <a:r>
              <a:rPr kumimoji="0" lang="en-GB" sz="2400" b="0" i="0"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rPr>
              <a:t>Some people worry about what they look like or want to change the way they look. This can happen for many different reasons. </a:t>
            </a:r>
          </a:p>
          <a:p>
            <a:pPr marL="342900" marR="0" lvl="0" indent="-342900" algn="l" defTabSz="914400" rtl="0" eaLnBrk="1" fontAlgn="auto" latinLnBrk="0" hangingPunct="1">
              <a:lnSpc>
                <a:spcPct val="114000"/>
              </a:lnSpc>
              <a:spcBef>
                <a:spcPts val="0"/>
              </a:spcBef>
              <a:spcAft>
                <a:spcPts val="2400"/>
              </a:spcAft>
              <a:buClrTx/>
              <a:buSzTx/>
              <a:buFont typeface="Arial" panose="020B0604020202020204" pitchFamily="34" charset="0"/>
              <a:buChar char="•"/>
              <a:tabLst/>
              <a:defRPr/>
            </a:pPr>
            <a:r>
              <a:rPr lang="en-GB" sz="2400" dirty="0">
                <a:solidFill>
                  <a:srgbClr val="171D1A"/>
                </a:solidFill>
                <a:latin typeface="Calibri" panose="020F0502020204030204" pitchFamily="34" charset="0"/>
                <a:ea typeface="Calibri" panose="020F0502020204030204" pitchFamily="34" charset="0"/>
                <a:cs typeface="Calibri" panose="020F0502020204030204" pitchFamily="34" charset="0"/>
              </a:rPr>
              <a:t>It is important that we remember not to compare ourselves to images we see online: they are often filtered and don’t represent real life. Also, you are beautiful just as you are!</a:t>
            </a:r>
            <a:endParaRPr kumimoji="0" lang="en-GB" sz="2400" b="0" i="0"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9A066B9B-B951-4124-A827-F9DF1092B9B3}"/>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12" name="Oval 11">
            <a:extLst>
              <a:ext uri="{FF2B5EF4-FFF2-40B4-BE49-F238E27FC236}">
                <a16:creationId xmlns:a16="http://schemas.microsoft.com/office/drawing/2014/main" id="{E4C24891-8680-4863-976A-DE8141CB77DB}"/>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F6AF1D46-4829-46D2-A67B-0A4D6A62253E}"/>
              </a:ext>
            </a:extLst>
          </p:cNvPr>
          <p:cNvSpPr/>
          <p:nvPr/>
        </p:nvSpPr>
        <p:spPr>
          <a:xfrm>
            <a:off x="539999" y="-1578365"/>
            <a:ext cx="2197888" cy="2118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4226914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B040-82A7-C345-BCF6-649AE6F802F4}"/>
              </a:ext>
            </a:extLst>
          </p:cNvPr>
          <p:cNvSpPr txBox="1"/>
          <p:nvPr/>
        </p:nvSpPr>
        <p:spPr>
          <a:xfrm>
            <a:off x="540000" y="540000"/>
            <a:ext cx="2270237"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Body Facts</a:t>
            </a:r>
          </a:p>
        </p:txBody>
      </p:sp>
      <p:pic>
        <p:nvPicPr>
          <p:cNvPr id="12" name="Picture 11">
            <a:extLst>
              <a:ext uri="{FF2B5EF4-FFF2-40B4-BE49-F238E27FC236}">
                <a16:creationId xmlns:a16="http://schemas.microsoft.com/office/drawing/2014/main" id="{0D04EA60-CC99-114C-8FA4-EFF45BEDD4C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B4D31FAE-0660-DD44-B776-0C5663BCC668}"/>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44657101-F2C7-9546-A819-FD3A44FC44F2}"/>
              </a:ext>
            </a:extLst>
          </p:cNvPr>
          <p:cNvSpPr/>
          <p:nvPr/>
        </p:nvSpPr>
        <p:spPr>
          <a:xfrm>
            <a:off x="1679956" y="6161994"/>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1" name="TextBox 10">
            <a:extLst>
              <a:ext uri="{FF2B5EF4-FFF2-40B4-BE49-F238E27FC236}">
                <a16:creationId xmlns:a16="http://schemas.microsoft.com/office/drawing/2014/main" id="{DC6F6DEE-9038-47D3-A111-2AB44873C343}"/>
              </a:ext>
            </a:extLst>
          </p:cNvPr>
          <p:cNvSpPr txBox="1"/>
          <p:nvPr/>
        </p:nvSpPr>
        <p:spPr>
          <a:xfrm>
            <a:off x="540001" y="1620000"/>
            <a:ext cx="6205356" cy="4291944"/>
          </a:xfrm>
          <a:prstGeom prst="rect">
            <a:avLst/>
          </a:prstGeom>
          <a:noFill/>
        </p:spPr>
        <p:txBody>
          <a:bodyPr wrap="square" lIns="0" tIns="0" rIns="0" bIns="0" rtlCol="0">
            <a:spAutoFit/>
          </a:bodyPr>
          <a:lstStyle/>
          <a:p>
            <a:pPr>
              <a:lnSpc>
                <a:spcPct val="114000"/>
              </a:lnSpc>
              <a:spcAft>
                <a:spcPts val="1800"/>
              </a:spcAft>
            </a:pPr>
            <a:r>
              <a:rPr lang="en-GB" sz="2000" dirty="0">
                <a:latin typeface="Calibri" panose="020F0502020204030204" pitchFamily="34" charset="0"/>
                <a:ea typeface="Calibri" panose="020F0502020204030204" pitchFamily="34" charset="0"/>
                <a:cs typeface="Calibri" panose="020F0502020204030204" pitchFamily="34" charset="0"/>
              </a:rPr>
              <a:t>Did you know….</a:t>
            </a:r>
          </a:p>
          <a:p>
            <a:pPr marL="342900" indent="-342900">
              <a:lnSpc>
                <a:spcPct val="114000"/>
              </a:lnSpc>
              <a:spcAft>
                <a:spcPts val="18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Our faces have 43 muscles which we use to show about 10,000 different emotions!</a:t>
            </a:r>
          </a:p>
          <a:p>
            <a:pPr marL="342900" indent="-342900">
              <a:lnSpc>
                <a:spcPct val="114000"/>
              </a:lnSpc>
              <a:spcAft>
                <a:spcPts val="18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On average we have 200 eyelashes on our top eyelids and 100 below!</a:t>
            </a:r>
          </a:p>
          <a:p>
            <a:pPr marL="342900" indent="-342900">
              <a:lnSpc>
                <a:spcPct val="114000"/>
              </a:lnSpc>
              <a:spcAft>
                <a:spcPts val="18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Your heart beats 100,000 times a day, sending 2,000 gallons of blood around your body!</a:t>
            </a:r>
          </a:p>
          <a:p>
            <a:pPr marL="342900" indent="-342900">
              <a:lnSpc>
                <a:spcPct val="114000"/>
              </a:lnSpc>
              <a:spcAft>
                <a:spcPts val="18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One inch of our skin has over 19,000,000 cells!</a:t>
            </a:r>
          </a:p>
          <a:p>
            <a:pPr>
              <a:lnSpc>
                <a:spcPct val="114000"/>
              </a:lnSpc>
              <a:spcAft>
                <a:spcPts val="1800"/>
              </a:spcAft>
            </a:pP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14" name="Cloud Callout 4">
            <a:extLst>
              <a:ext uri="{FF2B5EF4-FFF2-40B4-BE49-F238E27FC236}">
                <a16:creationId xmlns:a16="http://schemas.microsoft.com/office/drawing/2014/main" id="{1C60ECB9-73A5-43ED-9A7C-ADC8C0393A2B}"/>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Our bodies are amazing! Instead of worrying about what they look like, we should celebrate all the amazing things they can do!</a:t>
            </a:r>
          </a:p>
        </p:txBody>
      </p:sp>
    </p:spTree>
    <p:extLst>
      <p:ext uri="{BB962C8B-B14F-4D97-AF65-F5344CB8AC3E}">
        <p14:creationId xmlns:p14="http://schemas.microsoft.com/office/powerpoint/2010/main" val="25058939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Love your Body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9923917" cy="5643083"/>
          </a:xfrm>
          <a:prstGeom prst="rect">
            <a:avLst/>
          </a:prstGeom>
          <a:noFill/>
        </p:spPr>
        <p:txBody>
          <a:bodyPr wrap="square" lIns="0" tIns="0" rIns="0" bIns="0" rtlCol="0">
            <a:spAutoFit/>
          </a:bodyPr>
          <a:lstStyle/>
          <a:p>
            <a:pPr>
              <a:lnSpc>
                <a:spcPct val="114000"/>
              </a:lnSpc>
              <a:spcAft>
                <a:spcPts val="2400"/>
              </a:spcAft>
            </a:pPr>
            <a:r>
              <a:rPr lang="en-GB" sz="2000" dirty="0">
                <a:latin typeface="Calibri" panose="020F0502020204030204" pitchFamily="34" charset="0"/>
                <a:ea typeface="Calibri" panose="020F0502020204030204" pitchFamily="34" charset="0"/>
                <a:cs typeface="Calibri" panose="020F0502020204030204" pitchFamily="34" charset="0"/>
              </a:rPr>
              <a:t>A really important way of maintaining a positive body image is to celebrate the ways in which we are different and learn to be kind to ourselves. </a:t>
            </a:r>
          </a:p>
          <a:p>
            <a:pPr>
              <a:lnSpc>
                <a:spcPct val="114000"/>
              </a:lnSpc>
              <a:spcAft>
                <a:spcPts val="2400"/>
              </a:spcAft>
            </a:pPr>
            <a:r>
              <a:rPr lang="en-GB" sz="2000" dirty="0">
                <a:latin typeface="Calibri" panose="020F0502020204030204" pitchFamily="34" charset="0"/>
                <a:ea typeface="Calibri" panose="020F0502020204030204" pitchFamily="34" charset="0"/>
                <a:cs typeface="Calibri" panose="020F0502020204030204" pitchFamily="34" charset="0"/>
              </a:rPr>
              <a:t>Take a few minutes to think about your own body and complete these sentences. Some examples are shown in red. </a:t>
            </a:r>
          </a:p>
          <a:p>
            <a:pPr marL="342900" indent="-342900">
              <a:lnSpc>
                <a:spcPct val="114000"/>
              </a:lnSpc>
              <a:spcAft>
                <a:spcPts val="24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I love my body because…</a:t>
            </a:r>
            <a:r>
              <a:rPr lang="en-GB" sz="2000" i="1" dirty="0">
                <a:solidFill>
                  <a:schemeClr val="accent4"/>
                </a:solidFill>
                <a:latin typeface="Calibri" panose="020F0502020204030204" pitchFamily="34" charset="0"/>
                <a:ea typeface="Calibri" panose="020F0502020204030204" pitchFamily="34" charset="0"/>
                <a:cs typeface="Calibri" panose="020F0502020204030204" pitchFamily="34" charset="0"/>
              </a:rPr>
              <a:t>it can dance which makes me happy.</a:t>
            </a:r>
          </a:p>
          <a:p>
            <a:pPr marL="342900" indent="-342900">
              <a:lnSpc>
                <a:spcPct val="114000"/>
              </a:lnSpc>
              <a:spcAft>
                <a:spcPts val="24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I love my </a:t>
            </a:r>
            <a:r>
              <a:rPr lang="en-GB" sz="2000" i="1" dirty="0">
                <a:solidFill>
                  <a:schemeClr val="accent4"/>
                </a:solidFill>
                <a:latin typeface="Calibri" panose="020F0502020204030204" pitchFamily="34" charset="0"/>
                <a:ea typeface="Calibri" panose="020F0502020204030204" pitchFamily="34" charset="0"/>
                <a:cs typeface="Calibri" panose="020F0502020204030204" pitchFamily="34" charset="0"/>
              </a:rPr>
              <a:t>arms</a:t>
            </a:r>
            <a:r>
              <a:rPr lang="en-GB" sz="2000" dirty="0">
                <a:solidFill>
                  <a:schemeClr val="accent4"/>
                </a:solidFill>
                <a:latin typeface="Calibri" panose="020F0502020204030204" pitchFamily="34" charset="0"/>
                <a:ea typeface="Calibri" panose="020F0502020204030204" pitchFamily="34" charset="0"/>
                <a:cs typeface="Calibri" panose="020F0502020204030204" pitchFamily="34" charset="0"/>
              </a:rPr>
              <a:t> </a:t>
            </a:r>
            <a:r>
              <a:rPr lang="en-GB" sz="2000">
                <a:latin typeface="Calibri" panose="020F0502020204030204" pitchFamily="34" charset="0"/>
                <a:ea typeface="Calibri" panose="020F0502020204030204" pitchFamily="34" charset="0"/>
                <a:cs typeface="Calibri" panose="020F0502020204030204" pitchFamily="34" charset="0"/>
              </a:rPr>
              <a:t>because…</a:t>
            </a:r>
            <a:r>
              <a:rPr lang="en-GB" sz="2000" i="1">
                <a:solidFill>
                  <a:schemeClr val="accent4"/>
                </a:solidFill>
                <a:latin typeface="Calibri" panose="020F0502020204030204" pitchFamily="34" charset="0"/>
                <a:ea typeface="Calibri" panose="020F0502020204030204" pitchFamily="34" charset="0"/>
                <a:cs typeface="Calibri" panose="020F0502020204030204" pitchFamily="34" charset="0"/>
              </a:rPr>
              <a:t>I </a:t>
            </a:r>
            <a:r>
              <a:rPr lang="en-GB" sz="2000" i="1" dirty="0">
                <a:solidFill>
                  <a:schemeClr val="accent4"/>
                </a:solidFill>
                <a:latin typeface="Calibri" panose="020F0502020204030204" pitchFamily="34" charset="0"/>
                <a:ea typeface="Calibri" panose="020F0502020204030204" pitchFamily="34" charset="0"/>
                <a:cs typeface="Calibri" panose="020F0502020204030204" pitchFamily="34" charset="0"/>
              </a:rPr>
              <a:t>can use them to give good hugs. </a:t>
            </a:r>
            <a:endParaRPr lang="en-GB" sz="2000" i="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I will thank my body by…</a:t>
            </a:r>
            <a:r>
              <a:rPr lang="en-GB" sz="2000" i="1" dirty="0">
                <a:solidFill>
                  <a:schemeClr val="accent4"/>
                </a:solidFill>
                <a:latin typeface="Calibri" panose="020F0502020204030204" pitchFamily="34" charset="0"/>
                <a:ea typeface="Calibri" panose="020F0502020204030204" pitchFamily="34" charset="0"/>
                <a:cs typeface="Calibri" panose="020F0502020204030204" pitchFamily="34" charset="0"/>
              </a:rPr>
              <a:t>feeding it healthy food and getting enough sleep.</a:t>
            </a:r>
            <a:endParaRPr lang="en-GB" sz="2000" i="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r>
              <a:rPr lang="en-GB" sz="2000" dirty="0">
                <a:latin typeface="Calibri" panose="020F0502020204030204" pitchFamily="34" charset="0"/>
                <a:ea typeface="Calibri" panose="020F0502020204030204" pitchFamily="34" charset="0"/>
                <a:cs typeface="Calibri" panose="020F0502020204030204" pitchFamily="34" charset="0"/>
              </a:rPr>
              <a:t>My body is unique and it is special because….</a:t>
            </a:r>
            <a:r>
              <a:rPr lang="en-GB" sz="2000" i="1" dirty="0">
                <a:solidFill>
                  <a:schemeClr val="accent4"/>
                </a:solidFill>
                <a:latin typeface="Calibri" panose="020F0502020204030204" pitchFamily="34" charset="0"/>
                <a:ea typeface="Calibri" panose="020F0502020204030204" pitchFamily="34" charset="0"/>
                <a:cs typeface="Calibri" panose="020F0502020204030204" pitchFamily="34" charset="0"/>
              </a:rPr>
              <a:t>it’s always there for me.</a:t>
            </a:r>
            <a:endParaRPr lang="en-GB" sz="2000"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B50D30CA-42FA-AB41-A4D4-8BDDD7068203}"/>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50D55280-BB5A-F34F-AC24-FEE9E9BEE46E}"/>
              </a:ext>
            </a:extLst>
          </p:cNvPr>
          <p:cNvSpPr/>
          <p:nvPr/>
        </p:nvSpPr>
        <p:spPr>
          <a:xfrm>
            <a:off x="539999" y="-1578365"/>
            <a:ext cx="2197888" cy="2118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50762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Light" panose="02000403000000020004" pitchFamily="2" charset="0"/>
                <a:cs typeface="Calibri" panose="020F0502020204030204" pitchFamily="34" charset="0"/>
              </a:rPr>
              <a:t>Love Your Body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9923917" cy="5054461"/>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Take a few minutes to think about your own body and complete these sentences.  You can think of as many examples as you like!</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 love my body because…</a:t>
            </a: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 love my _____ because…</a:t>
            </a:r>
            <a:r>
              <a:rPr lang="en-GB" sz="2400" i="1" dirty="0">
                <a:solidFill>
                  <a:schemeClr val="accent4"/>
                </a:solidFill>
                <a:latin typeface="Calibri" panose="020F0502020204030204" pitchFamily="34" charset="0"/>
                <a:ea typeface="Calibri" panose="020F0502020204030204" pitchFamily="34" charset="0"/>
                <a:cs typeface="Calibri" panose="020F0502020204030204" pitchFamily="34" charset="0"/>
              </a:rPr>
              <a:t>  </a:t>
            </a:r>
            <a:endParaRPr lang="en-GB" sz="2400" i="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I will thank my body by…</a:t>
            </a:r>
            <a:endParaRPr lang="en-GB" sz="2400" i="1"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My body is unique and it is special because….</a:t>
            </a:r>
          </a:p>
          <a:p>
            <a:pPr marL="342900" indent="-342900">
              <a:lnSpc>
                <a:spcPct val="114000"/>
              </a:lnSpc>
              <a:spcAft>
                <a:spcPts val="2400"/>
              </a:spcAft>
              <a:buFont typeface="Arial" panose="020B0604020202020204" pitchFamily="34" charset="0"/>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a:p>
            <a:pPr marL="342900" indent="-342900">
              <a:lnSpc>
                <a:spcPct val="114000"/>
              </a:lnSpc>
              <a:spcAft>
                <a:spcPts val="2400"/>
              </a:spcAft>
              <a:buFont typeface="Arial" panose="020B0604020202020204" pitchFamily="34" charset="0"/>
              <a:buChar char="•"/>
            </a:pPr>
            <a:endParaRPr lang="en-GB"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Oval 7">
            <a:extLst>
              <a:ext uri="{FF2B5EF4-FFF2-40B4-BE49-F238E27FC236}">
                <a16:creationId xmlns:a16="http://schemas.microsoft.com/office/drawing/2014/main" id="{B50D30CA-42FA-AB41-A4D4-8BDDD7068203}"/>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50D55280-BB5A-F34F-AC24-FEE9E9BEE46E}"/>
              </a:ext>
            </a:extLst>
          </p:cNvPr>
          <p:cNvSpPr/>
          <p:nvPr/>
        </p:nvSpPr>
        <p:spPr>
          <a:xfrm>
            <a:off x="539999" y="-1578365"/>
            <a:ext cx="2197888" cy="211836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8870577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Love Your Body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39999" y="1620000"/>
            <a:ext cx="10307991" cy="738664"/>
          </a:xfrm>
          <a:prstGeom prst="rect">
            <a:avLst/>
          </a:prstGeom>
          <a:noFill/>
        </p:spPr>
        <p:txBody>
          <a:bodyPr wrap="square" lIns="0" tIns="0" rIns="0" bIns="0" rtlCol="0">
            <a:spAutoFit/>
          </a:bodyPr>
          <a:lstStyle/>
          <a:p>
            <a:pPr>
              <a:spcAft>
                <a:spcPts val="1200"/>
              </a:spcAft>
            </a:pPr>
            <a:r>
              <a:rPr lang="en-US" sz="2400" dirty="0">
                <a:solidFill>
                  <a:srgbClr val="1C252B"/>
                </a:solidFill>
                <a:latin typeface="Calibri" panose="020F0502020204030204" pitchFamily="34" charset="0"/>
                <a:cs typeface="Calibri" panose="020F0502020204030204" pitchFamily="34" charset="0"/>
              </a:rPr>
              <a:t>If you feel comfortable doing so, share your sentences with your partner or your class.</a:t>
            </a:r>
          </a:p>
        </p:txBody>
      </p:sp>
      <p:sp>
        <p:nvSpPr>
          <p:cNvPr id="8" name="Cloud Callout 7">
            <a:extLst>
              <a:ext uri="{FF2B5EF4-FFF2-40B4-BE49-F238E27FC236}">
                <a16:creationId xmlns:a16="http://schemas.microsoft.com/office/drawing/2014/main" id="{98CF8CCC-BE4E-E04D-BFF7-957ADF879C27}"/>
              </a:ext>
            </a:extLst>
          </p:cNvPr>
          <p:cNvSpPr/>
          <p:nvPr/>
        </p:nvSpPr>
        <p:spPr>
          <a:xfrm>
            <a:off x="1433359"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is special about you?</a:t>
            </a:r>
          </a:p>
        </p:txBody>
      </p:sp>
      <p:sp>
        <p:nvSpPr>
          <p:cNvPr id="9" name="Cloud Callout 4">
            <a:extLst>
              <a:ext uri="{FF2B5EF4-FFF2-40B4-BE49-F238E27FC236}">
                <a16:creationId xmlns:a16="http://schemas.microsoft.com/office/drawing/2014/main" id="{1B61ED85-D487-9C46-8E83-6132850ACB47}"/>
              </a:ext>
            </a:extLst>
          </p:cNvPr>
          <p:cNvSpPr/>
          <p:nvPr/>
        </p:nvSpPr>
        <p:spPr>
          <a:xfrm>
            <a:off x="6400800" y="2708339"/>
            <a:ext cx="4357841" cy="2327403"/>
          </a:xfrm>
          <a:prstGeom prst="cloudCallout">
            <a:avLst>
              <a:gd name="adj1" fmla="val -50999"/>
              <a:gd name="adj2" fmla="val 7369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is special about your partner?</a:t>
            </a:r>
          </a:p>
        </p:txBody>
      </p:sp>
      <p:sp>
        <p:nvSpPr>
          <p:cNvPr id="11" name="Oval 10">
            <a:extLst>
              <a:ext uri="{FF2B5EF4-FFF2-40B4-BE49-F238E27FC236}">
                <a16:creationId xmlns:a16="http://schemas.microsoft.com/office/drawing/2014/main" id="{4AA0FE41-86BF-8E4F-AC39-AD04EA5AA7F2}"/>
              </a:ext>
            </a:extLst>
          </p:cNvPr>
          <p:cNvSpPr/>
          <p:nvPr/>
        </p:nvSpPr>
        <p:spPr>
          <a:xfrm>
            <a:off x="9410051" y="6225534"/>
            <a:ext cx="1312416" cy="12649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41030685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DB6DE39-66AD-0649-B2E0-5DECC8CDE61B}"/>
              </a:ext>
            </a:extLst>
          </p:cNvPr>
          <p:cNvSpPr/>
          <p:nvPr/>
        </p:nvSpPr>
        <p:spPr>
          <a:xfrm>
            <a:off x="10679832" y="-1285594"/>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5" name="Oval 4">
            <a:extLst>
              <a:ext uri="{FF2B5EF4-FFF2-40B4-BE49-F238E27FC236}">
                <a16:creationId xmlns:a16="http://schemas.microsoft.com/office/drawing/2014/main" id="{076B437C-3646-694A-84A9-80D22932BBA8}"/>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6" name="Oval 5">
            <a:extLst>
              <a:ext uri="{FF2B5EF4-FFF2-40B4-BE49-F238E27FC236}">
                <a16:creationId xmlns:a16="http://schemas.microsoft.com/office/drawing/2014/main" id="{A9FF2977-2C0D-E44D-BE36-94383346E6AD}"/>
              </a:ext>
            </a:extLst>
          </p:cNvPr>
          <p:cNvSpPr/>
          <p:nvPr/>
        </p:nvSpPr>
        <p:spPr>
          <a:xfrm>
            <a:off x="10863901" y="6153241"/>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TextBox 6">
            <a:extLst>
              <a:ext uri="{FF2B5EF4-FFF2-40B4-BE49-F238E27FC236}">
                <a16:creationId xmlns:a16="http://schemas.microsoft.com/office/drawing/2014/main" id="{7E5F42B5-65E9-3247-8498-350C6A35C58B}"/>
              </a:ext>
            </a:extLst>
          </p:cNvPr>
          <p:cNvSpPr txBox="1"/>
          <p:nvPr/>
        </p:nvSpPr>
        <p:spPr>
          <a:xfrm>
            <a:off x="6567166" y="4390837"/>
            <a:ext cx="4767901" cy="1107996"/>
          </a:xfrm>
          <a:prstGeom prst="rect">
            <a:avLst/>
          </a:prstGeom>
          <a:noFill/>
        </p:spPr>
        <p:txBody>
          <a:bodyPr wrap="square" lIns="0" tIns="0" rIns="0" bIns="0" rtlCol="0">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For further resources, support and guidance about the issues covered today, visit our </a:t>
            </a:r>
            <a:r>
              <a:rPr lang="en-US" sz="2400" dirty="0">
                <a:solidFill>
                  <a:srgbClr val="1C252B"/>
                </a:solidFill>
                <a:latin typeface="Calibri" panose="020F0502020204030204" pitchFamily="34" charset="0"/>
                <a:cs typeface="Calibri" panose="020F0502020204030204" pitchFamily="34" charset="0"/>
                <a:hlinkClick r:id="rId2"/>
              </a:rPr>
              <a:t>Help and Support page</a:t>
            </a:r>
            <a:endParaRPr lang="en-US" sz="2400" dirty="0">
              <a:solidFill>
                <a:srgbClr val="1C252B"/>
              </a:solidFill>
              <a:latin typeface="Calibri" panose="020F0502020204030204" pitchFamily="34" charset="0"/>
              <a:cs typeface="Calibri" panose="020F0502020204030204" pitchFamily="34" charset="0"/>
            </a:endParaRPr>
          </a:p>
        </p:txBody>
      </p:sp>
      <p:sp>
        <p:nvSpPr>
          <p:cNvPr id="14" name="Rounded Rectangle 13">
            <a:extLst>
              <a:ext uri="{FF2B5EF4-FFF2-40B4-BE49-F238E27FC236}">
                <a16:creationId xmlns:a16="http://schemas.microsoft.com/office/drawing/2014/main" id="{D7C5C9B1-5556-324A-AC2E-731FCC3A0313}"/>
              </a:ext>
            </a:extLst>
          </p:cNvPr>
          <p:cNvSpPr/>
          <p:nvPr/>
        </p:nvSpPr>
        <p:spPr>
          <a:xfrm>
            <a:off x="614362"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ounded Rectangle 15">
            <a:extLst>
              <a:ext uri="{FF2B5EF4-FFF2-40B4-BE49-F238E27FC236}">
                <a16:creationId xmlns:a16="http://schemas.microsoft.com/office/drawing/2014/main" id="{A24F66AD-1706-844C-B824-3DE3CA55EBD2}"/>
              </a:ext>
            </a:extLst>
          </p:cNvPr>
          <p:cNvSpPr/>
          <p:nvPr/>
        </p:nvSpPr>
        <p:spPr>
          <a:xfrm>
            <a:off x="6324600"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AA224CE-9C19-1642-A5F1-B825B38EBD42}"/>
              </a:ext>
            </a:extLst>
          </p:cNvPr>
          <p:cNvSpPr/>
          <p:nvPr/>
        </p:nvSpPr>
        <p:spPr>
          <a:xfrm>
            <a:off x="780148" y="4394352"/>
            <a:ext cx="4909676" cy="1200329"/>
          </a:xfrm>
          <a:prstGeom prst="rect">
            <a:avLst/>
          </a:prstGeom>
        </p:spPr>
        <p:txBody>
          <a:bodyPr wrap="square">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Showcase your week and work with us on our </a:t>
            </a:r>
            <a:r>
              <a:rPr lang="en-US" sz="2400" dirty="0">
                <a:solidFill>
                  <a:srgbClr val="1C252B"/>
                </a:solidFill>
                <a:latin typeface="Calibri" panose="020F0502020204030204" pitchFamily="34" charset="0"/>
                <a:cs typeface="Calibri" panose="020F0502020204030204" pitchFamily="34" charset="0"/>
                <a:hlinkClick r:id="rId3"/>
              </a:rPr>
              <a:t>Empathy Wall</a:t>
            </a:r>
            <a:br>
              <a:rPr lang="en-US" sz="2400" dirty="0">
                <a:solidFill>
                  <a:srgbClr val="1C252B"/>
                </a:solidFill>
                <a:latin typeface="Calibri" panose="020F0502020204030204" pitchFamily="34" charset="0"/>
                <a:cs typeface="Calibri" panose="020F0502020204030204" pitchFamily="34" charset="0"/>
              </a:rPr>
            </a:br>
            <a:endParaRPr lang="en-US" sz="2400" dirty="0">
              <a:solidFill>
                <a:srgbClr val="1C252B"/>
              </a:solidFill>
              <a:latin typeface="Calibri" panose="020F0502020204030204" pitchFamily="34" charset="0"/>
              <a:cs typeface="Calibri" panose="020F0502020204030204" pitchFamily="34" charset="0"/>
            </a:endParaRPr>
          </a:p>
        </p:txBody>
      </p:sp>
      <p:pic>
        <p:nvPicPr>
          <p:cNvPr id="21" name="Picture 20" descr="Shape&#10;&#10;Description automatically generated with low confidence">
            <a:extLst>
              <a:ext uri="{FF2B5EF4-FFF2-40B4-BE49-F238E27FC236}">
                <a16:creationId xmlns:a16="http://schemas.microsoft.com/office/drawing/2014/main" id="{620F3654-60ED-EE43-8F06-F5B1A6C90517}"/>
              </a:ext>
            </a:extLst>
          </p:cNvPr>
          <p:cNvPicPr>
            <a:picLocks noChangeAspect="1"/>
          </p:cNvPicPr>
          <p:nvPr/>
        </p:nvPicPr>
        <p:blipFill rotWithShape="1">
          <a:blip r:embed="rId4"/>
          <a:srcRect l="18787" t="24454" r="18632" b="23325"/>
          <a:stretch/>
        </p:blipFill>
        <p:spPr>
          <a:xfrm>
            <a:off x="1999909" y="2311409"/>
            <a:ext cx="2481943" cy="2071041"/>
          </a:xfrm>
          <a:prstGeom prst="rect">
            <a:avLst/>
          </a:prstGeom>
        </p:spPr>
      </p:pic>
      <p:pic>
        <p:nvPicPr>
          <p:cNvPr id="22" name="Picture 21">
            <a:extLst>
              <a:ext uri="{FF2B5EF4-FFF2-40B4-BE49-F238E27FC236}">
                <a16:creationId xmlns:a16="http://schemas.microsoft.com/office/drawing/2014/main" id="{831BFE08-1A27-2640-A9E1-1FFF3C53F0F1}"/>
              </a:ext>
            </a:extLst>
          </p:cNvPr>
          <p:cNvPicPr>
            <a:picLocks noChangeAspect="1"/>
          </p:cNvPicPr>
          <p:nvPr/>
        </p:nvPicPr>
        <p:blipFill>
          <a:blip r:embed="rId5"/>
          <a:stretch>
            <a:fillRect/>
          </a:stretch>
        </p:blipFill>
        <p:spPr>
          <a:xfrm>
            <a:off x="540000" y="432000"/>
            <a:ext cx="2002049" cy="905494"/>
          </a:xfrm>
          <a:prstGeom prst="rect">
            <a:avLst/>
          </a:prstGeom>
        </p:spPr>
      </p:pic>
      <p:sp>
        <p:nvSpPr>
          <p:cNvPr id="23" name="TextBox 22">
            <a:extLst>
              <a:ext uri="{FF2B5EF4-FFF2-40B4-BE49-F238E27FC236}">
                <a16:creationId xmlns:a16="http://schemas.microsoft.com/office/drawing/2014/main" id="{B88C9A3B-07B0-B74B-836C-5708044C60F2}"/>
              </a:ext>
            </a:extLst>
          </p:cNvPr>
          <p:cNvSpPr txBox="1"/>
          <p:nvPr/>
        </p:nvSpPr>
        <p:spPr>
          <a:xfrm>
            <a:off x="1797810" y="1756691"/>
            <a:ext cx="2886142"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The Empathy Wall</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24" name="TextBox 23">
            <a:extLst>
              <a:ext uri="{FF2B5EF4-FFF2-40B4-BE49-F238E27FC236}">
                <a16:creationId xmlns:a16="http://schemas.microsoft.com/office/drawing/2014/main" id="{CD588BBA-3120-4944-AEAA-981C0729A0BF}"/>
              </a:ext>
            </a:extLst>
          </p:cNvPr>
          <p:cNvSpPr txBox="1"/>
          <p:nvPr/>
        </p:nvSpPr>
        <p:spPr>
          <a:xfrm>
            <a:off x="7677200" y="1756691"/>
            <a:ext cx="2547836"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Help &amp; Support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28" name="Picture 27" descr="Shape&#10;&#10;Description automatically generated with low confidence">
            <a:extLst>
              <a:ext uri="{FF2B5EF4-FFF2-40B4-BE49-F238E27FC236}">
                <a16:creationId xmlns:a16="http://schemas.microsoft.com/office/drawing/2014/main" id="{215133CE-30CA-EC4D-86B9-3F05F0CA94A5}"/>
              </a:ext>
            </a:extLst>
          </p:cNvPr>
          <p:cNvPicPr>
            <a:picLocks noChangeAspect="1"/>
          </p:cNvPicPr>
          <p:nvPr/>
        </p:nvPicPr>
        <p:blipFill rotWithShape="1">
          <a:blip r:embed="rId6"/>
          <a:srcRect l="19618" t="21315" r="21277" b="19775"/>
          <a:stretch/>
        </p:blipFill>
        <p:spPr>
          <a:xfrm>
            <a:off x="7836718" y="2236216"/>
            <a:ext cx="2228799" cy="2221426"/>
          </a:xfrm>
          <a:prstGeom prst="rect">
            <a:avLst/>
          </a:prstGeom>
        </p:spPr>
      </p:pic>
    </p:spTree>
    <p:extLst>
      <p:ext uri="{BB962C8B-B14F-4D97-AF65-F5344CB8AC3E}">
        <p14:creationId xmlns:p14="http://schemas.microsoft.com/office/powerpoint/2010/main" val="22708889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024826-8601-7E43-B97F-4914828377B2}"/>
              </a:ext>
            </a:extLst>
          </p:cNvPr>
          <p:cNvPicPr>
            <a:picLocks noChangeAspect="1"/>
          </p:cNvPicPr>
          <p:nvPr/>
        </p:nvPicPr>
        <p:blipFill>
          <a:blip r:embed="rId2"/>
          <a:stretch>
            <a:fillRect/>
          </a:stretch>
        </p:blipFill>
        <p:spPr>
          <a:xfrm>
            <a:off x="-55781" y="-31377"/>
            <a:ext cx="12303561" cy="6920753"/>
          </a:xfrm>
          <a:prstGeom prst="rect">
            <a:avLst/>
          </a:prstGeom>
        </p:spPr>
      </p:pic>
    </p:spTree>
    <p:extLst>
      <p:ext uri="{BB962C8B-B14F-4D97-AF65-F5344CB8AC3E}">
        <p14:creationId xmlns:p14="http://schemas.microsoft.com/office/powerpoint/2010/main" val="3036270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Empathy with Others</a:t>
            </a:r>
            <a:endPar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endParaRPr>
          </a:p>
        </p:txBody>
      </p:sp>
    </p:spTree>
    <p:extLst>
      <p:ext uri="{BB962C8B-B14F-4D97-AF65-F5344CB8AC3E}">
        <p14:creationId xmlns:p14="http://schemas.microsoft.com/office/powerpoint/2010/main" val="1692930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a:extLst>
              <a:ext uri="{FF2B5EF4-FFF2-40B4-BE49-F238E27FC236}">
                <a16:creationId xmlns:a16="http://schemas.microsoft.com/office/drawing/2014/main" id="{E83647D0-E26B-4AD3-B235-537A3AD00F48}"/>
              </a:ext>
            </a:extLst>
          </p:cNvPr>
          <p:cNvSpPr/>
          <p:nvPr/>
        </p:nvSpPr>
        <p:spPr>
          <a:xfrm>
            <a:off x="9564634" y="528918"/>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3" name="Oval 12">
            <a:extLst>
              <a:ext uri="{FF2B5EF4-FFF2-40B4-BE49-F238E27FC236}">
                <a16:creationId xmlns:a16="http://schemas.microsoft.com/office/drawing/2014/main" id="{64E6801D-1774-48E4-BC24-97626AFCD74D}"/>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4" name="Oval 13">
            <a:extLst>
              <a:ext uri="{FF2B5EF4-FFF2-40B4-BE49-F238E27FC236}">
                <a16:creationId xmlns:a16="http://schemas.microsoft.com/office/drawing/2014/main" id="{8DBBDBF6-274A-4309-8836-88DBD048378E}"/>
              </a:ext>
            </a:extLst>
          </p:cNvPr>
          <p:cNvSpPr/>
          <p:nvPr/>
        </p:nvSpPr>
        <p:spPr>
          <a:xfrm>
            <a:off x="9349426" y="2878077"/>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Valuing Perspectives</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11011534" cy="1546834"/>
          </a:xfrm>
          <a:prstGeom prst="rect">
            <a:avLst/>
          </a:prstGeom>
          <a:noFill/>
        </p:spPr>
        <p:txBody>
          <a:bodyPr wrap="square" lIns="0" tIns="0" rIns="0" bIns="0" rtlCol="0">
            <a:spAutoFit/>
          </a:bodyPr>
          <a:lstStyle/>
          <a:p>
            <a:pPr>
              <a:lnSpc>
                <a:spcPct val="114000"/>
              </a:lnSpc>
              <a:spcAft>
                <a:spcPts val="2400"/>
              </a:spcAft>
            </a:pPr>
            <a:r>
              <a:rPr lang="en-US" sz="2400" b="1" dirty="0">
                <a:solidFill>
                  <a:srgbClr val="1C252B"/>
                </a:solidFill>
                <a:latin typeface="Calibri" panose="020F0502020204030204" pitchFamily="34" charset="0"/>
                <a:cs typeface="Calibri" panose="020F0502020204030204" pitchFamily="34" charset="0"/>
              </a:rPr>
              <a:t>Aims &amp; Objectives</a:t>
            </a:r>
          </a:p>
          <a:p>
            <a:pPr>
              <a:lnSpc>
                <a:spcPct val="114000"/>
              </a:lnSpc>
              <a:spcAft>
                <a:spcPts val="2400"/>
              </a:spcAft>
            </a:pPr>
            <a:r>
              <a:rPr lang="en-US" sz="2400" dirty="0">
                <a:solidFill>
                  <a:srgbClr val="1C252B"/>
                </a:solidFill>
                <a:latin typeface="Calibri" panose="020F0502020204030204" pitchFamily="34" charset="0"/>
                <a:cs typeface="Calibri" panose="020F0502020204030204" pitchFamily="34" charset="0"/>
              </a:rPr>
              <a:t>T</a:t>
            </a:r>
            <a:r>
              <a:rPr lang="en-GB" sz="2400" dirty="0">
                <a:solidFill>
                  <a:srgbClr val="1C252B"/>
                </a:solidFill>
                <a:latin typeface="Calibri" panose="020F0502020204030204" pitchFamily="34" charset="0"/>
                <a:cs typeface="Calibri" panose="020F0502020204030204" pitchFamily="34" charset="0"/>
              </a:rPr>
              <a:t>o equip students with the skills to engage empathically and respectfully with people who have a different opinion to them.</a:t>
            </a:r>
          </a:p>
        </p:txBody>
      </p:sp>
    </p:spTree>
    <p:extLst>
      <p:ext uri="{BB962C8B-B14F-4D97-AF65-F5344CB8AC3E}">
        <p14:creationId xmlns:p14="http://schemas.microsoft.com/office/powerpoint/2010/main" val="746473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r>
              <a:rPr lang="en-US" sz="4000" b="1" dirty="0">
                <a:solidFill>
                  <a:srgbClr val="1C252B"/>
                </a:solidFill>
                <a:latin typeface="Calibri" panose="020F0502020204030204" pitchFamily="34" charset="0"/>
              </a:rPr>
              <a:t>Student Objectives &amp; Aims</a:t>
            </a: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8771425" cy="3117648"/>
          </a:xfrm>
          <a:prstGeom prst="rect">
            <a:avLst/>
          </a:prstGeom>
          <a:noFill/>
        </p:spPr>
        <p:txBody>
          <a:bodyPr wrap="square" lIns="0" tIns="0" rIns="0" bIns="0" rtlCol="0">
            <a:spAutoFit/>
          </a:bodyPr>
          <a:lstStyle/>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All students will learn how to react respectfully when disagreeing with someone else. </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Most students learn to evaluate, investigate and appreciate differing opinions. </a:t>
            </a:r>
          </a:p>
          <a:p>
            <a:pPr marL="342900" indent="-342900">
              <a:lnSpc>
                <a:spcPct val="114000"/>
              </a:lnSpc>
              <a:spcAft>
                <a:spcPts val="2400"/>
              </a:spcAft>
              <a:buFont typeface="Arial" panose="020B0604020202020204" pitchFamily="34" charset="0"/>
              <a:buChar char="•"/>
            </a:pPr>
            <a:r>
              <a:rPr lang="en-GB" sz="2400" dirty="0">
                <a:solidFill>
                  <a:srgbClr val="1C252B"/>
                </a:solidFill>
                <a:latin typeface="Calibri" panose="020F0502020204030204" pitchFamily="34" charset="0"/>
                <a:cs typeface="Calibri" panose="020F0502020204030204" pitchFamily="34" charset="0"/>
              </a:rPr>
              <a:t>Some students will learn to embrace differences in opinion as learning opportunities.</a:t>
            </a:r>
          </a:p>
        </p:txBody>
      </p:sp>
      <p:sp>
        <p:nvSpPr>
          <p:cNvPr id="6" name="Oval 5">
            <a:extLst>
              <a:ext uri="{FF2B5EF4-FFF2-40B4-BE49-F238E27FC236}">
                <a16:creationId xmlns:a16="http://schemas.microsoft.com/office/drawing/2014/main" id="{26580F62-1A00-460F-866B-3AB6F821B042}"/>
              </a:ext>
            </a:extLst>
          </p:cNvPr>
          <p:cNvSpPr/>
          <p:nvPr/>
        </p:nvSpPr>
        <p:spPr>
          <a:xfrm>
            <a:off x="9564634" y="528918"/>
            <a:ext cx="3024336" cy="30243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9" name="Oval 8">
            <a:extLst>
              <a:ext uri="{FF2B5EF4-FFF2-40B4-BE49-F238E27FC236}">
                <a16:creationId xmlns:a16="http://schemas.microsoft.com/office/drawing/2014/main" id="{D3E9A3C4-2396-4410-93B7-7B1E87D8453E}"/>
              </a:ext>
            </a:extLst>
          </p:cNvPr>
          <p:cNvSpPr/>
          <p:nvPr/>
        </p:nvSpPr>
        <p:spPr>
          <a:xfrm>
            <a:off x="11108149" y="2771958"/>
            <a:ext cx="1314083" cy="1314083"/>
          </a:xfrm>
          <a:prstGeom prst="ellipse">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9EB64A46-F355-4C0D-897C-CDDFDC0C12C2}"/>
              </a:ext>
            </a:extLst>
          </p:cNvPr>
          <p:cNvSpPr/>
          <p:nvPr/>
        </p:nvSpPr>
        <p:spPr>
          <a:xfrm>
            <a:off x="-1187377" y="5013533"/>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7051232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23450C7-DCDA-4AEB-88B2-439FCE61449A}"/>
              </a:ext>
            </a:extLst>
          </p:cNvPr>
          <p:cNvSpPr txBox="1"/>
          <p:nvPr/>
        </p:nvSpPr>
        <p:spPr>
          <a:xfrm>
            <a:off x="540000" y="540000"/>
            <a:ext cx="3582840"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Focusing Activity</a:t>
            </a:r>
          </a:p>
        </p:txBody>
      </p:sp>
      <p:sp>
        <p:nvSpPr>
          <p:cNvPr id="9" name="Cloud Callout 3">
            <a:extLst>
              <a:ext uri="{FF2B5EF4-FFF2-40B4-BE49-F238E27FC236}">
                <a16:creationId xmlns:a16="http://schemas.microsoft.com/office/drawing/2014/main" id="{21598C04-7A1E-4549-8052-BEF75DA91DD1}"/>
              </a:ext>
            </a:extLst>
          </p:cNvPr>
          <p:cNvSpPr/>
          <p:nvPr/>
        </p:nvSpPr>
        <p:spPr>
          <a:xfrm>
            <a:off x="408544"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What do you remember about Courtney?</a:t>
            </a:r>
            <a:endParaRPr lang="en-US" b="1" i="1" dirty="0">
              <a:solidFill>
                <a:schemeClr val="tx1"/>
              </a:solidFill>
              <a:latin typeface="Calibri" panose="020F0502020204030204" pitchFamily="34" charset="0"/>
            </a:endParaRPr>
          </a:p>
        </p:txBody>
      </p:sp>
      <p:sp>
        <p:nvSpPr>
          <p:cNvPr id="10" name="Cloud Callout 8">
            <a:extLst>
              <a:ext uri="{FF2B5EF4-FFF2-40B4-BE49-F238E27FC236}">
                <a16:creationId xmlns:a16="http://schemas.microsoft.com/office/drawing/2014/main" id="{D6D67D0D-2960-441E-AD7A-EF39B6C64976}"/>
              </a:ext>
            </a:extLst>
          </p:cNvPr>
          <p:cNvSpPr/>
          <p:nvPr/>
        </p:nvSpPr>
        <p:spPr>
          <a:xfrm>
            <a:off x="4361350"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ysClr val="windowText" lastClr="000000"/>
                </a:solidFill>
                <a:latin typeface="Calibri" panose="020F0502020204030204" pitchFamily="34" charset="0"/>
              </a:rPr>
              <a:t>Think of two similarities between you and Courtney. </a:t>
            </a:r>
          </a:p>
        </p:txBody>
      </p:sp>
      <p:sp>
        <p:nvSpPr>
          <p:cNvPr id="11" name="Cloud Callout 9">
            <a:extLst>
              <a:ext uri="{FF2B5EF4-FFF2-40B4-BE49-F238E27FC236}">
                <a16:creationId xmlns:a16="http://schemas.microsoft.com/office/drawing/2014/main" id="{7783B863-E73A-42A9-B698-8344B58F0964}"/>
              </a:ext>
            </a:extLst>
          </p:cNvPr>
          <p:cNvSpPr/>
          <p:nvPr/>
        </p:nvSpPr>
        <p:spPr>
          <a:xfrm>
            <a:off x="8347537" y="2266784"/>
            <a:ext cx="3469300" cy="2324431"/>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ysClr val="windowText" lastClr="000000"/>
                </a:solidFill>
                <a:latin typeface="Calibri" panose="020F0502020204030204" pitchFamily="34" charset="0"/>
              </a:rPr>
              <a:t>Think of one difference between you and Courtney. </a:t>
            </a:r>
          </a:p>
        </p:txBody>
      </p:sp>
      <p:pic>
        <p:nvPicPr>
          <p:cNvPr id="12" name="Picture 11">
            <a:extLst>
              <a:ext uri="{FF2B5EF4-FFF2-40B4-BE49-F238E27FC236}">
                <a16:creationId xmlns:a16="http://schemas.microsoft.com/office/drawing/2014/main" id="{46055899-694A-4CFF-B950-AC5E436314B5}"/>
              </a:ext>
            </a:extLst>
          </p:cNvPr>
          <p:cNvPicPr>
            <a:picLocks noChangeAspect="1"/>
          </p:cNvPicPr>
          <p:nvPr/>
        </p:nvPicPr>
        <p:blipFill>
          <a:blip r:embed="rId2"/>
          <a:stretch>
            <a:fillRect/>
          </a:stretch>
        </p:blipFill>
        <p:spPr>
          <a:xfrm>
            <a:off x="10847991" y="6008914"/>
            <a:ext cx="1254202" cy="734785"/>
          </a:xfrm>
          <a:prstGeom prst="rect">
            <a:avLst/>
          </a:prstGeom>
        </p:spPr>
      </p:pic>
      <p:sp>
        <p:nvSpPr>
          <p:cNvPr id="13" name="Oval 12">
            <a:extLst>
              <a:ext uri="{FF2B5EF4-FFF2-40B4-BE49-F238E27FC236}">
                <a16:creationId xmlns:a16="http://schemas.microsoft.com/office/drawing/2014/main" id="{607D54D4-20E8-4012-A71B-6E72F7E8A169}"/>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Oval 7">
            <a:extLst>
              <a:ext uri="{FF2B5EF4-FFF2-40B4-BE49-F238E27FC236}">
                <a16:creationId xmlns:a16="http://schemas.microsoft.com/office/drawing/2014/main" id="{383B3FC2-12DC-2048-B729-7823778BDC13}"/>
              </a:ext>
            </a:extLst>
          </p:cNvPr>
          <p:cNvSpPr/>
          <p:nvPr/>
        </p:nvSpPr>
        <p:spPr>
          <a:xfrm>
            <a:off x="3122993" y="6373609"/>
            <a:ext cx="2197888" cy="211836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26422651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862DCD67-3C48-FF43-8D10-E5B421438F4C}"/>
              </a:ext>
            </a:extLst>
          </p:cNvPr>
          <p:cNvSpPr/>
          <p:nvPr/>
        </p:nvSpPr>
        <p:spPr>
          <a:xfrm>
            <a:off x="9214661" y="3857727"/>
            <a:ext cx="2624831" cy="252986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2" name="Picture 1">
            <a:extLst>
              <a:ext uri="{FF2B5EF4-FFF2-40B4-BE49-F238E27FC236}">
                <a16:creationId xmlns:a16="http://schemas.microsoft.com/office/drawing/2014/main" id="{43E75141-F35E-BD45-BBEE-2EF5A96C1DFC}"/>
              </a:ext>
            </a:extLst>
          </p:cNvPr>
          <p:cNvPicPr>
            <a:picLocks noChangeAspect="1"/>
          </p:cNvPicPr>
          <p:nvPr/>
        </p:nvPicPr>
        <p:blipFill>
          <a:blip r:embed="rId2"/>
          <a:srcRect t="69" b="69"/>
          <a:stretch/>
        </p:blipFill>
        <p:spPr>
          <a:xfrm>
            <a:off x="5144287" y="666000"/>
            <a:ext cx="5760000" cy="5760000"/>
          </a:xfrm>
          <a:prstGeom prst="ellipse">
            <a:avLst/>
          </a:prstGeom>
        </p:spPr>
      </p:pic>
      <p:pic>
        <p:nvPicPr>
          <p:cNvPr id="4" name="Picture 3">
            <a:extLst>
              <a:ext uri="{FF2B5EF4-FFF2-40B4-BE49-F238E27FC236}">
                <a16:creationId xmlns:a16="http://schemas.microsoft.com/office/drawing/2014/main" id="{01C0059B-15FD-A74E-B313-A34A175C35E2}"/>
              </a:ext>
            </a:extLst>
          </p:cNvPr>
          <p:cNvPicPr>
            <a:picLocks noChangeAspect="1"/>
          </p:cNvPicPr>
          <p:nvPr/>
        </p:nvPicPr>
        <p:blipFill>
          <a:blip r:embed="rId3"/>
          <a:stretch>
            <a:fillRect/>
          </a:stretch>
        </p:blipFill>
        <p:spPr>
          <a:xfrm>
            <a:off x="540000" y="432000"/>
            <a:ext cx="2002049" cy="905494"/>
          </a:xfrm>
          <a:prstGeom prst="rect">
            <a:avLst/>
          </a:prstGeom>
        </p:spPr>
      </p:pic>
      <p:sp>
        <p:nvSpPr>
          <p:cNvPr id="6" name="Oval 5">
            <a:extLst>
              <a:ext uri="{FF2B5EF4-FFF2-40B4-BE49-F238E27FC236}">
                <a16:creationId xmlns:a16="http://schemas.microsoft.com/office/drawing/2014/main" id="{A4EE6A72-9270-2E45-B9AA-C740335D2B82}"/>
              </a:ext>
            </a:extLst>
          </p:cNvPr>
          <p:cNvSpPr/>
          <p:nvPr/>
        </p:nvSpPr>
        <p:spPr>
          <a:xfrm>
            <a:off x="5739878" y="164747"/>
            <a:ext cx="1440000" cy="14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Oval 6">
            <a:extLst>
              <a:ext uri="{FF2B5EF4-FFF2-40B4-BE49-F238E27FC236}">
                <a16:creationId xmlns:a16="http://schemas.microsoft.com/office/drawing/2014/main" id="{271FD506-CAFD-2342-80B1-F97994C74818}"/>
              </a:ext>
            </a:extLst>
          </p:cNvPr>
          <p:cNvSpPr/>
          <p:nvPr/>
        </p:nvSpPr>
        <p:spPr>
          <a:xfrm>
            <a:off x="-1876671" y="6153241"/>
            <a:ext cx="5400000" cy="540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8" name="Rounded Rectangle 7">
            <a:hlinkClick r:id="rId4"/>
            <a:extLst>
              <a:ext uri="{FF2B5EF4-FFF2-40B4-BE49-F238E27FC236}">
                <a16:creationId xmlns:a16="http://schemas.microsoft.com/office/drawing/2014/main" id="{8A4A7CA7-2315-5F44-B60F-21A49A544B72}"/>
              </a:ext>
            </a:extLst>
          </p:cNvPr>
          <p:cNvSpPr/>
          <p:nvPr/>
        </p:nvSpPr>
        <p:spPr>
          <a:xfrm>
            <a:off x="1192697" y="2874114"/>
            <a:ext cx="4547181" cy="1343771"/>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2400" b="1" dirty="0">
                <a:solidFill>
                  <a:schemeClr val="tx1"/>
                </a:solidFill>
                <a:latin typeface="Calibri" panose="020F0502020204030204" pitchFamily="34" charset="0"/>
                <a:ea typeface="Helvetica Neue" panose="02000503000000020004" pitchFamily="2" charset="0"/>
                <a:cs typeface="Calibri" panose="020F0502020204030204" pitchFamily="34" charset="0"/>
              </a:rPr>
              <a:t>Click to watch Courtney's Story</a:t>
            </a:r>
          </a:p>
          <a:p>
            <a:pPr algn="ctr">
              <a:lnSpc>
                <a:spcPct val="150000"/>
              </a:lnSpc>
              <a:spcAft>
                <a:spcPts val="600"/>
              </a:spcAft>
            </a:pPr>
            <a:r>
              <a:rPr lang="en-US" sz="2400" dirty="0">
                <a:solidFill>
                  <a:schemeClr val="tx1"/>
                </a:solidFill>
                <a:latin typeface="Calibri" panose="020F0502020204030204" pitchFamily="34" charset="0"/>
                <a:ea typeface="Helvetica Neue Light" panose="02000403000000020004" pitchFamily="2" charset="0"/>
                <a:cs typeface="Calibri" panose="020F0502020204030204" pitchFamily="34" charset="0"/>
              </a:rPr>
              <a:t>Video | 8 mins</a:t>
            </a:r>
          </a:p>
        </p:txBody>
      </p:sp>
    </p:spTree>
    <p:extLst>
      <p:ext uri="{BB962C8B-B14F-4D97-AF65-F5344CB8AC3E}">
        <p14:creationId xmlns:p14="http://schemas.microsoft.com/office/powerpoint/2010/main" val="42698956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CB7A3DC6-F757-EB41-8BAB-72401704046A}"/>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lang="en-US" sz="4000" b="1" dirty="0">
                <a:solidFill>
                  <a:srgbClr val="171D1A"/>
                </a:solidFill>
                <a:latin typeface="Calibri" panose="020F0502020204030204" pitchFamily="34" charset="0"/>
                <a:ea typeface="Helvetica Neue Light" panose="02000403000000020004" pitchFamily="2" charset="0"/>
                <a:cs typeface="Calibri" panose="020F0502020204030204" pitchFamily="34" charset="0"/>
              </a:rPr>
              <a:t>Main Activity</a:t>
            </a:r>
            <a:endParaRPr kumimoji="0" lang="en-US" sz="3000" b="1" i="0" u="none" strike="noStrike" kern="1200" cap="none" spc="0" normalizeH="0" baseline="0" noProof="0" dirty="0">
              <a:ln>
                <a:noFill/>
              </a:ln>
              <a:solidFill>
                <a:srgbClr val="171D1A"/>
              </a:solidFill>
              <a:effectLst/>
              <a:uLnTx/>
              <a:uFillTx/>
              <a:latin typeface="Calibri" panose="020F0502020204030204" pitchFamily="34" charset="0"/>
              <a:ea typeface="Helvetica Neue Light" panose="02000403000000020004" pitchFamily="2" charset="0"/>
              <a:cs typeface="Calibri" panose="020F0502020204030204" pitchFamily="34" charset="0"/>
            </a:endParaRPr>
          </a:p>
        </p:txBody>
      </p:sp>
      <p:pic>
        <p:nvPicPr>
          <p:cNvPr id="5" name="Picture 4">
            <a:extLst>
              <a:ext uri="{FF2B5EF4-FFF2-40B4-BE49-F238E27FC236}">
                <a16:creationId xmlns:a16="http://schemas.microsoft.com/office/drawing/2014/main" id="{9F0172A2-4B1D-B444-B914-CA8CF189079E}"/>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986306" cy="3364575"/>
          </a:xfrm>
          <a:prstGeom prst="rect">
            <a:avLst/>
          </a:prstGeom>
          <a:noFill/>
        </p:spPr>
        <p:txBody>
          <a:bodyPr wrap="square" lIns="0" tIns="0" rIns="0" bIns="0" rtlCol="0">
            <a:spAutoFit/>
          </a:bodyPr>
          <a:lstStyle/>
          <a:p>
            <a:pPr marL="0" marR="0" lvl="0" indent="0" algn="l" defTabSz="914400" rtl="0" eaLnBrk="1" fontAlgn="auto" latinLnBrk="0" hangingPunct="1">
              <a:lnSpc>
                <a:spcPct val="114000"/>
              </a:lnSpc>
              <a:spcBef>
                <a:spcPts val="0"/>
              </a:spcBef>
              <a:spcAft>
                <a:spcPts val="1800"/>
              </a:spcAft>
              <a:buClrTx/>
              <a:buSzTx/>
              <a:buFontTx/>
              <a:buNone/>
              <a:tabLst/>
              <a:defRPr/>
            </a:pPr>
            <a:r>
              <a:rPr kumimoji="0" lang="en-GB" sz="2400" b="0" i="0"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rPr>
              <a:t>Courtney says</a:t>
            </a:r>
          </a:p>
          <a:p>
            <a:pPr marL="0" marR="0" lvl="0" indent="0" algn="ctr" defTabSz="914400" rtl="0" eaLnBrk="1" fontAlgn="auto" latinLnBrk="0" hangingPunct="1">
              <a:lnSpc>
                <a:spcPct val="150000"/>
              </a:lnSpc>
              <a:spcBef>
                <a:spcPts val="0"/>
              </a:spcBef>
              <a:spcAft>
                <a:spcPts val="1800"/>
              </a:spcAft>
              <a:buClrTx/>
              <a:buSzTx/>
              <a:buFontTx/>
              <a:buNone/>
              <a:tabLst/>
              <a:defRPr/>
            </a:pPr>
            <a:r>
              <a:rPr lang="en-GB" sz="2400" b="1" i="1" u="none" strike="noStrike" dirty="0">
                <a:solidFill>
                  <a:srgbClr val="000000"/>
                </a:solidFill>
                <a:effectLst/>
                <a:latin typeface="Calibri" panose="020F0502020204030204" pitchFamily="34" charset="0"/>
              </a:rPr>
              <a:t>“People are always going to disagree. People are allowed opinions, but for me is how you voice your opinions. You can be polite, and you respect the other person and show empathy, but still disagree.”</a:t>
            </a:r>
            <a:endParaRPr kumimoji="0" lang="en-GB" sz="3200" b="1" i="1" u="none" strike="noStrike" kern="1200" cap="none" spc="0" normalizeH="0" baseline="0" noProof="0" dirty="0">
              <a:ln>
                <a:noFill/>
              </a:ln>
              <a:solidFill>
                <a:srgbClr val="171D1A"/>
              </a:solidFill>
              <a:effectLst/>
              <a:uLnTx/>
              <a:uFillTx/>
              <a:latin typeface="Calibri" panose="020F0502020204030204" pitchFamily="34" charset="0"/>
              <a:ea typeface="Calibri" panose="020F0502020204030204" pitchFamily="34" charset="0"/>
              <a:cs typeface="Calibri" panose="020F0502020204030204" pitchFamily="34" charset="0"/>
            </a:endParaRPr>
          </a:p>
        </p:txBody>
      </p:sp>
      <p:sp>
        <p:nvSpPr>
          <p:cNvPr id="6" name="Cloud Callout 4">
            <a:extLst>
              <a:ext uri="{FF2B5EF4-FFF2-40B4-BE49-F238E27FC236}">
                <a16:creationId xmlns:a16="http://schemas.microsoft.com/office/drawing/2014/main" id="{86ECE513-E7A4-5842-87D5-D4958CB537F1}"/>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800" b="1" i="0" u="none" strike="noStrike" kern="1200" cap="none" spc="0" normalizeH="0" baseline="0" noProof="0" dirty="0">
                <a:ln>
                  <a:noFill/>
                </a:ln>
                <a:solidFill>
                  <a:srgbClr val="171D1A"/>
                </a:solidFill>
                <a:effectLst/>
                <a:uLnTx/>
                <a:uFillTx/>
                <a:latin typeface="Calibri" panose="020F0502020204030204" pitchFamily="34" charset="0"/>
                <a:ea typeface="+mn-ea"/>
                <a:cs typeface="+mn-cs"/>
              </a:rPr>
              <a:t>What does this mean?</a:t>
            </a:r>
          </a:p>
        </p:txBody>
      </p:sp>
      <p:sp>
        <p:nvSpPr>
          <p:cNvPr id="8" name="Oval 7">
            <a:extLst>
              <a:ext uri="{FF2B5EF4-FFF2-40B4-BE49-F238E27FC236}">
                <a16:creationId xmlns:a16="http://schemas.microsoft.com/office/drawing/2014/main" id="{AAC85260-F9D8-DD41-B769-66176204D9D6}"/>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Tree>
    <p:extLst>
      <p:ext uri="{BB962C8B-B14F-4D97-AF65-F5344CB8AC3E}">
        <p14:creationId xmlns:p14="http://schemas.microsoft.com/office/powerpoint/2010/main" val="28789650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39999" y="1620000"/>
            <a:ext cx="5773336" cy="3959674"/>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We will not always have the same opinion as other people, and that is ok!</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However, it is important that we are always kind and respectful to others, even if we have a different opinion to them. A disagreement does not need to become an argument.</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We can also try to understand the other person’s point of view. </a:t>
            </a: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7737202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Scenario 1</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40000" y="1620000"/>
            <a:ext cx="5773336" cy="3820726"/>
          </a:xfrm>
          <a:prstGeom prst="rect">
            <a:avLst/>
          </a:prstGeom>
          <a:noFill/>
        </p:spPr>
        <p:txBody>
          <a:bodyPr wrap="square" lIns="0" tIns="0" rIns="0" bIns="0" rtlCol="0">
            <a:spAutoFit/>
          </a:bodyPr>
          <a:lstStyle/>
          <a:p>
            <a:pPr>
              <a:lnSpc>
                <a:spcPct val="150000"/>
              </a:lnSpc>
              <a:spcAft>
                <a:spcPts val="2400"/>
              </a:spcAft>
            </a:pPr>
            <a:r>
              <a:rPr lang="en-GB" sz="2400" b="1" i="1" dirty="0">
                <a:latin typeface="Calibri" panose="020F0502020204030204" pitchFamily="34" charset="0"/>
                <a:ea typeface="Calibri" panose="020F0502020204030204" pitchFamily="34" charset="0"/>
                <a:cs typeface="Calibri" panose="020F0502020204030204" pitchFamily="34" charset="0"/>
              </a:rPr>
              <a:t>You and your group of friends always get together to play the same game. During the holiday, you learn about a new game which you think they would like too. However, when you tell them about it, they don’t want to try it. They tease you about liking the other game. </a:t>
            </a:r>
          </a:p>
        </p:txBody>
      </p:sp>
      <p:sp>
        <p:nvSpPr>
          <p:cNvPr id="8" name="Oval 7">
            <a:extLst>
              <a:ext uri="{FF2B5EF4-FFF2-40B4-BE49-F238E27FC236}">
                <a16:creationId xmlns:a16="http://schemas.microsoft.com/office/drawing/2014/main" id="{72EF56AC-0917-46C7-8683-5BE2D08429D0}"/>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
        <p:nvSpPr>
          <p:cNvPr id="12" name="Cloud Callout 4">
            <a:extLst>
              <a:ext uri="{FF2B5EF4-FFF2-40B4-BE49-F238E27FC236}">
                <a16:creationId xmlns:a16="http://schemas.microsoft.com/office/drawing/2014/main" id="{4814A38B-FBD8-466D-8491-AA3EEB7FCF80}"/>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800" b="1" i="0" u="none" strike="noStrike" kern="1200" cap="none" spc="0" normalizeH="0" baseline="0" noProof="0" dirty="0">
                <a:ln>
                  <a:noFill/>
                </a:ln>
                <a:solidFill>
                  <a:srgbClr val="171D1A"/>
                </a:solidFill>
                <a:effectLst/>
                <a:uLnTx/>
                <a:uFillTx/>
                <a:latin typeface="Calibri" panose="020F0502020204030204" pitchFamily="34" charset="0"/>
                <a:ea typeface="+mn-ea"/>
                <a:cs typeface="+mn-cs"/>
              </a:rPr>
              <a:t>What would you do?</a:t>
            </a:r>
          </a:p>
        </p:txBody>
      </p:sp>
      <p:sp>
        <p:nvSpPr>
          <p:cNvPr id="13" name="Oval 12">
            <a:extLst>
              <a:ext uri="{FF2B5EF4-FFF2-40B4-BE49-F238E27FC236}">
                <a16:creationId xmlns:a16="http://schemas.microsoft.com/office/drawing/2014/main" id="{9005A1E8-B21D-42B5-BB83-D46CDE297425}"/>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Tree>
    <p:extLst>
      <p:ext uri="{BB962C8B-B14F-4D97-AF65-F5344CB8AC3E}">
        <p14:creationId xmlns:p14="http://schemas.microsoft.com/office/powerpoint/2010/main" val="36301025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Scenario 2</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8" name="Oval 7">
            <a:extLst>
              <a:ext uri="{FF2B5EF4-FFF2-40B4-BE49-F238E27FC236}">
                <a16:creationId xmlns:a16="http://schemas.microsoft.com/office/drawing/2014/main" id="{72EF56AC-0917-46C7-8683-5BE2D08429D0}"/>
              </a:ext>
            </a:extLst>
          </p:cNvPr>
          <p:cNvSpPr/>
          <p:nvPr/>
        </p:nvSpPr>
        <p:spPr>
          <a:xfrm>
            <a:off x="11382927" y="-662788"/>
            <a:ext cx="2160000" cy="2160000"/>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
        <p:nvSpPr>
          <p:cNvPr id="12" name="Cloud Callout 4">
            <a:extLst>
              <a:ext uri="{FF2B5EF4-FFF2-40B4-BE49-F238E27FC236}">
                <a16:creationId xmlns:a16="http://schemas.microsoft.com/office/drawing/2014/main" id="{4814A38B-FBD8-466D-8491-AA3EEB7FCF80}"/>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800" b="1" i="0" u="none" strike="noStrike" kern="1200" cap="none" spc="0" normalizeH="0" baseline="0" noProof="0" dirty="0">
                <a:ln>
                  <a:noFill/>
                </a:ln>
                <a:solidFill>
                  <a:srgbClr val="171D1A"/>
                </a:solidFill>
                <a:effectLst/>
                <a:uLnTx/>
                <a:uFillTx/>
                <a:latin typeface="Calibri" panose="020F0502020204030204" pitchFamily="34" charset="0"/>
                <a:ea typeface="+mn-ea"/>
                <a:cs typeface="+mn-cs"/>
              </a:rPr>
              <a:t>What would you do?</a:t>
            </a:r>
          </a:p>
        </p:txBody>
      </p:sp>
      <p:sp>
        <p:nvSpPr>
          <p:cNvPr id="13" name="Oval 12">
            <a:extLst>
              <a:ext uri="{FF2B5EF4-FFF2-40B4-BE49-F238E27FC236}">
                <a16:creationId xmlns:a16="http://schemas.microsoft.com/office/drawing/2014/main" id="{9005A1E8-B21D-42B5-BB83-D46CDE297425}"/>
              </a:ext>
            </a:extLst>
          </p:cNvPr>
          <p:cNvSpPr/>
          <p:nvPr/>
        </p:nvSpPr>
        <p:spPr>
          <a:xfrm>
            <a:off x="-1414130" y="5319285"/>
            <a:ext cx="3192954" cy="3077429"/>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
        <p:nvSpPr>
          <p:cNvPr id="9" name="TextBox 8">
            <a:extLst>
              <a:ext uri="{FF2B5EF4-FFF2-40B4-BE49-F238E27FC236}">
                <a16:creationId xmlns:a16="http://schemas.microsoft.com/office/drawing/2014/main" id="{4364A382-2CA5-47AA-8DCD-26EB7537D492}"/>
              </a:ext>
            </a:extLst>
          </p:cNvPr>
          <p:cNvSpPr txBox="1"/>
          <p:nvPr/>
        </p:nvSpPr>
        <p:spPr>
          <a:xfrm>
            <a:off x="540000" y="1620000"/>
            <a:ext cx="5773336" cy="2712730"/>
          </a:xfrm>
          <a:prstGeom prst="rect">
            <a:avLst/>
          </a:prstGeom>
          <a:noFill/>
        </p:spPr>
        <p:txBody>
          <a:bodyPr wrap="square" lIns="0" tIns="0" rIns="0" bIns="0" rtlCol="0">
            <a:spAutoFit/>
          </a:bodyPr>
          <a:lstStyle/>
          <a:p>
            <a:pPr>
              <a:lnSpc>
                <a:spcPct val="150000"/>
              </a:lnSpc>
              <a:spcAft>
                <a:spcPts val="2400"/>
              </a:spcAft>
            </a:pPr>
            <a:r>
              <a:rPr lang="en-GB" sz="2400" b="1" i="1" dirty="0">
                <a:latin typeface="Calibri" panose="020F0502020204030204" pitchFamily="34" charset="0"/>
                <a:ea typeface="Calibri" panose="020F0502020204030204" pitchFamily="34" charset="0"/>
                <a:cs typeface="Calibri" panose="020F0502020204030204" pitchFamily="34" charset="0"/>
              </a:rPr>
              <a:t>You are playing in the park. Your friend sees someone else’s bag by the football pitch. Inside there is a bag of sweets. Your friend says you should take them and eat them together. You don’t think you should. </a:t>
            </a:r>
          </a:p>
        </p:txBody>
      </p:sp>
    </p:spTree>
    <p:extLst>
      <p:ext uri="{BB962C8B-B14F-4D97-AF65-F5344CB8AC3E}">
        <p14:creationId xmlns:p14="http://schemas.microsoft.com/office/powerpoint/2010/main" val="20066776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Scenario 3</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8" name="Oval 7">
            <a:extLst>
              <a:ext uri="{FF2B5EF4-FFF2-40B4-BE49-F238E27FC236}">
                <a16:creationId xmlns:a16="http://schemas.microsoft.com/office/drawing/2014/main" id="{72EF56AC-0917-46C7-8683-5BE2D08429D0}"/>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
        <p:nvSpPr>
          <p:cNvPr id="12" name="Cloud Callout 4">
            <a:extLst>
              <a:ext uri="{FF2B5EF4-FFF2-40B4-BE49-F238E27FC236}">
                <a16:creationId xmlns:a16="http://schemas.microsoft.com/office/drawing/2014/main" id="{4814A38B-FBD8-466D-8491-AA3EEB7FCF80}"/>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800" b="1" i="0" u="none" strike="noStrike" kern="1200" cap="none" spc="0" normalizeH="0" baseline="0" noProof="0" dirty="0">
                <a:ln>
                  <a:noFill/>
                </a:ln>
                <a:solidFill>
                  <a:srgbClr val="171D1A"/>
                </a:solidFill>
                <a:effectLst/>
                <a:uLnTx/>
                <a:uFillTx/>
                <a:latin typeface="Calibri" panose="020F0502020204030204" pitchFamily="34" charset="0"/>
                <a:ea typeface="+mn-ea"/>
                <a:cs typeface="+mn-cs"/>
              </a:rPr>
              <a:t>What would you do?</a:t>
            </a:r>
          </a:p>
        </p:txBody>
      </p:sp>
      <p:sp>
        <p:nvSpPr>
          <p:cNvPr id="13" name="Oval 12">
            <a:extLst>
              <a:ext uri="{FF2B5EF4-FFF2-40B4-BE49-F238E27FC236}">
                <a16:creationId xmlns:a16="http://schemas.microsoft.com/office/drawing/2014/main" id="{9005A1E8-B21D-42B5-BB83-D46CDE297425}"/>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l" defTabSz="914400" rtl="0" eaLnBrk="1" fontAlgn="auto" latinLnBrk="0" hangingPunct="1">
              <a:lnSpc>
                <a:spcPct val="100000"/>
              </a:lnSpc>
              <a:spcBef>
                <a:spcPts val="0"/>
              </a:spcBef>
              <a:spcAft>
                <a:spcPts val="600"/>
              </a:spcAft>
              <a:buClrTx/>
              <a:buSzTx/>
              <a:buFontTx/>
              <a:buNone/>
              <a:tabLst/>
              <a:defRPr/>
            </a:pPr>
            <a:endParaRPr kumimoji="0" lang="en-US" sz="1100" b="0" i="0" u="none" strike="noStrike" kern="1200" cap="none" spc="0" normalizeH="0" baseline="0" noProof="0" dirty="0">
              <a:ln>
                <a:noFill/>
              </a:ln>
              <a:solidFill>
                <a:srgbClr val="171D1A"/>
              </a:solidFill>
              <a:effectLst/>
              <a:uLnTx/>
              <a:uFillTx/>
              <a:latin typeface="Metropolis" pitchFamily="2" charset="77"/>
              <a:ea typeface="+mn-ea"/>
              <a:cs typeface="+mn-cs"/>
            </a:endParaRPr>
          </a:p>
        </p:txBody>
      </p:sp>
      <p:sp>
        <p:nvSpPr>
          <p:cNvPr id="9" name="TextBox 8">
            <a:extLst>
              <a:ext uri="{FF2B5EF4-FFF2-40B4-BE49-F238E27FC236}">
                <a16:creationId xmlns:a16="http://schemas.microsoft.com/office/drawing/2014/main" id="{EA21A61D-75D8-466B-B6AA-4A1DD120DDD7}"/>
              </a:ext>
            </a:extLst>
          </p:cNvPr>
          <p:cNvSpPr txBox="1"/>
          <p:nvPr/>
        </p:nvSpPr>
        <p:spPr>
          <a:xfrm>
            <a:off x="540000" y="1620000"/>
            <a:ext cx="5773336" cy="2158732"/>
          </a:xfrm>
          <a:prstGeom prst="rect">
            <a:avLst/>
          </a:prstGeom>
          <a:noFill/>
        </p:spPr>
        <p:txBody>
          <a:bodyPr wrap="square" lIns="0" tIns="0" rIns="0" bIns="0" rtlCol="0">
            <a:spAutoFit/>
          </a:bodyPr>
          <a:lstStyle/>
          <a:p>
            <a:pPr>
              <a:lnSpc>
                <a:spcPct val="150000"/>
              </a:lnSpc>
              <a:spcAft>
                <a:spcPts val="2400"/>
              </a:spcAft>
            </a:pPr>
            <a:r>
              <a:rPr lang="en-GB" sz="2400" b="1" i="1" dirty="0">
                <a:latin typeface="Calibri" panose="020F0502020204030204" pitchFamily="34" charset="0"/>
                <a:ea typeface="Calibri" panose="020F0502020204030204" pitchFamily="34" charset="0"/>
                <a:cs typeface="Calibri" panose="020F0502020204030204" pitchFamily="34" charset="0"/>
              </a:rPr>
              <a:t>You and your friend support different football teams and they are playing against each other in the final. Your team win and you want to celebrate. Your friend is really upset. </a:t>
            </a:r>
          </a:p>
        </p:txBody>
      </p:sp>
    </p:spTree>
    <p:extLst>
      <p:ext uri="{BB962C8B-B14F-4D97-AF65-F5344CB8AC3E}">
        <p14:creationId xmlns:p14="http://schemas.microsoft.com/office/powerpoint/2010/main" val="26829415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6C6268-73D5-974A-B428-BB16F375173F}"/>
              </a:ext>
            </a:extLst>
          </p:cNvPr>
          <p:cNvSpPr txBox="1"/>
          <p:nvPr/>
        </p:nvSpPr>
        <p:spPr>
          <a:xfrm>
            <a:off x="539999" y="540000"/>
            <a:ext cx="9239727" cy="615553"/>
          </a:xfrm>
          <a:prstGeom prst="rect">
            <a:avLst/>
          </a:prstGeom>
          <a:noFill/>
        </p:spPr>
        <p:txBody>
          <a:bodyPr wrap="square" lIns="0" tIns="0" rIns="0" bIns="0" rtlCol="0" anchor="t">
            <a:spAutoFit/>
          </a:bodyPr>
          <a:lstStyle/>
          <a:p>
            <a:pPr>
              <a:spcAft>
                <a:spcPts val="600"/>
              </a:spcAft>
            </a:pPr>
            <a:r>
              <a:rPr lang="en-US" sz="4000" b="1" dirty="0">
                <a:latin typeface="Calibri" panose="020F0502020204030204" pitchFamily="34" charset="0"/>
                <a:ea typeface="Helvetica Neue" panose="02000503000000020004" pitchFamily="2" charset="0"/>
                <a:cs typeface="Calibri" panose="020F0502020204030204" pitchFamily="34" charset="0"/>
              </a:rPr>
              <a:t>Main Activity</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7" name="TextBox 6">
            <a:extLst>
              <a:ext uri="{FF2B5EF4-FFF2-40B4-BE49-F238E27FC236}">
                <a16:creationId xmlns:a16="http://schemas.microsoft.com/office/drawing/2014/main" id="{A1F831DA-0F8F-CF42-AAA4-5D2B41AD9D66}"/>
              </a:ext>
            </a:extLst>
          </p:cNvPr>
          <p:cNvSpPr txBox="1"/>
          <p:nvPr/>
        </p:nvSpPr>
        <p:spPr>
          <a:xfrm>
            <a:off x="539999" y="1620000"/>
            <a:ext cx="5773336" cy="3959674"/>
          </a:xfrm>
          <a:prstGeom prst="rect">
            <a:avLst/>
          </a:prstGeom>
          <a:noFill/>
        </p:spPr>
        <p:txBody>
          <a:bodyPr wrap="square" lIns="0" tIns="0" rIns="0" bIns="0" rtlCol="0">
            <a:spAutoFit/>
          </a:bodyPr>
          <a:lstStyle/>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Well done for thinking of ways to respond to these situations.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It is important to remember to stay calm and polite and try to avoid arguments. Even if someone has a different opinion to you, it isn’t right to hurt their feelings. </a:t>
            </a:r>
          </a:p>
          <a:p>
            <a:pPr>
              <a:lnSpc>
                <a:spcPct val="114000"/>
              </a:lnSpc>
              <a:spcAft>
                <a:spcPts val="2400"/>
              </a:spcAft>
            </a:pPr>
            <a:r>
              <a:rPr lang="en-GB" sz="2400" dirty="0">
                <a:latin typeface="Calibri" panose="020F0502020204030204" pitchFamily="34" charset="0"/>
                <a:ea typeface="Calibri" panose="020F0502020204030204" pitchFamily="34" charset="0"/>
                <a:cs typeface="Calibri" panose="020F0502020204030204" pitchFamily="34" charset="0"/>
              </a:rPr>
              <a:t>If someone says hurtful things to you, remember to tell a trusted adult. </a:t>
            </a:r>
          </a:p>
        </p:txBody>
      </p:sp>
      <p:sp>
        <p:nvSpPr>
          <p:cNvPr id="6" name="Oval 5">
            <a:extLst>
              <a:ext uri="{FF2B5EF4-FFF2-40B4-BE49-F238E27FC236}">
                <a16:creationId xmlns:a16="http://schemas.microsoft.com/office/drawing/2014/main" id="{208F3388-00AD-9A41-955B-A81DDB8297FE}"/>
              </a:ext>
            </a:extLst>
          </p:cNvPr>
          <p:cNvSpPr/>
          <p:nvPr/>
        </p:nvSpPr>
        <p:spPr>
          <a:xfrm>
            <a:off x="8861285" y="-292279"/>
            <a:ext cx="3058072" cy="3058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pic>
        <p:nvPicPr>
          <p:cNvPr id="8" name="Picture 7">
            <a:extLst>
              <a:ext uri="{FF2B5EF4-FFF2-40B4-BE49-F238E27FC236}">
                <a16:creationId xmlns:a16="http://schemas.microsoft.com/office/drawing/2014/main" id="{759C8822-4906-0D47-AD86-47BF91AE2C00}"/>
              </a:ext>
            </a:extLst>
          </p:cNvPr>
          <p:cNvPicPr>
            <a:picLocks noChangeAspect="1"/>
          </p:cNvPicPr>
          <p:nvPr/>
        </p:nvPicPr>
        <p:blipFill>
          <a:blip r:embed="rId2"/>
          <a:srcRect/>
          <a:stretch/>
        </p:blipFill>
        <p:spPr>
          <a:xfrm>
            <a:off x="6842893" y="632128"/>
            <a:ext cx="5593743" cy="5593743"/>
          </a:xfrm>
          <a:prstGeom prst="ellipse">
            <a:avLst/>
          </a:prstGeom>
        </p:spPr>
      </p:pic>
      <p:sp>
        <p:nvSpPr>
          <p:cNvPr id="9" name="Oval 8">
            <a:extLst>
              <a:ext uri="{FF2B5EF4-FFF2-40B4-BE49-F238E27FC236}">
                <a16:creationId xmlns:a16="http://schemas.microsoft.com/office/drawing/2014/main" id="{7A386479-5422-7041-9E0A-1F5ED54B322E}"/>
              </a:ext>
            </a:extLst>
          </p:cNvPr>
          <p:cNvSpPr/>
          <p:nvPr/>
        </p:nvSpPr>
        <p:spPr>
          <a:xfrm>
            <a:off x="10606941" y="5153828"/>
            <a:ext cx="1312416" cy="12649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0" name="Oval 9">
            <a:extLst>
              <a:ext uri="{FF2B5EF4-FFF2-40B4-BE49-F238E27FC236}">
                <a16:creationId xmlns:a16="http://schemas.microsoft.com/office/drawing/2014/main" id="{CCE00DAB-47D5-8644-A35E-3442753D2B25}"/>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334571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D50B040-82A7-C345-BCF6-649AE6F802F4}"/>
              </a:ext>
            </a:extLst>
          </p:cNvPr>
          <p:cNvSpPr txBox="1"/>
          <p:nvPr/>
        </p:nvSpPr>
        <p:spPr>
          <a:xfrm>
            <a:off x="540000" y="540000"/>
            <a:ext cx="3565400" cy="615553"/>
          </a:xfrm>
          <a:prstGeom prst="rect">
            <a:avLst/>
          </a:prstGeom>
          <a:noFill/>
        </p:spPr>
        <p:txBody>
          <a:bodyPr wrap="none" lIns="0" tIns="0" rIns="0" bIns="0" rtlCol="0" anchor="t" anchorCtr="0">
            <a:spAutoFit/>
          </a:bodyPr>
          <a:lstStyle/>
          <a:p>
            <a:r>
              <a:rPr lang="en-US" sz="4000" b="1" dirty="0">
                <a:latin typeface="Calibri" panose="020F0502020204030204" pitchFamily="34" charset="0"/>
              </a:rPr>
              <a:t>Can my friend…?</a:t>
            </a:r>
          </a:p>
        </p:txBody>
      </p:sp>
      <p:pic>
        <p:nvPicPr>
          <p:cNvPr id="12" name="Picture 11">
            <a:extLst>
              <a:ext uri="{FF2B5EF4-FFF2-40B4-BE49-F238E27FC236}">
                <a16:creationId xmlns:a16="http://schemas.microsoft.com/office/drawing/2014/main" id="{0D04EA60-CC99-114C-8FA4-EFF45BEDD4C5}"/>
              </a:ext>
            </a:extLst>
          </p:cNvPr>
          <p:cNvPicPr>
            <a:picLocks noChangeAspect="1"/>
          </p:cNvPicPr>
          <p:nvPr/>
        </p:nvPicPr>
        <p:blipFill>
          <a:blip r:embed="rId3"/>
          <a:stretch>
            <a:fillRect/>
          </a:stretch>
        </p:blipFill>
        <p:spPr>
          <a:xfrm>
            <a:off x="10847991" y="6008914"/>
            <a:ext cx="1254202" cy="734785"/>
          </a:xfrm>
          <a:prstGeom prst="rect">
            <a:avLst/>
          </a:prstGeom>
        </p:spPr>
      </p:pic>
      <p:sp>
        <p:nvSpPr>
          <p:cNvPr id="11" name="Oval 10">
            <a:extLst>
              <a:ext uri="{FF2B5EF4-FFF2-40B4-BE49-F238E27FC236}">
                <a16:creationId xmlns:a16="http://schemas.microsoft.com/office/drawing/2014/main" id="{1E203874-BA74-48B9-A111-D64144B82743}"/>
              </a:ext>
            </a:extLst>
          </p:cNvPr>
          <p:cNvSpPr/>
          <p:nvPr/>
        </p:nvSpPr>
        <p:spPr>
          <a:xfrm>
            <a:off x="10302927" y="-1004447"/>
            <a:ext cx="2160000" cy="216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14" name="TextBox 13">
            <a:extLst>
              <a:ext uri="{FF2B5EF4-FFF2-40B4-BE49-F238E27FC236}">
                <a16:creationId xmlns:a16="http://schemas.microsoft.com/office/drawing/2014/main" id="{01185336-DE8F-487B-8FFB-7DFB631C5B13}"/>
              </a:ext>
            </a:extLst>
          </p:cNvPr>
          <p:cNvSpPr txBox="1"/>
          <p:nvPr/>
        </p:nvSpPr>
        <p:spPr>
          <a:xfrm>
            <a:off x="540000" y="1620000"/>
            <a:ext cx="5986306" cy="4267450"/>
          </a:xfrm>
          <a:prstGeom prst="rect">
            <a:avLst/>
          </a:prstGeom>
          <a:noFill/>
        </p:spPr>
        <p:txBody>
          <a:bodyPr wrap="square" lIns="0" tIns="0" rIns="0" bIns="0" rtlCol="0">
            <a:spAutoFit/>
          </a:bodyPr>
          <a:lstStyle/>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Can my friend support a different team to me?</a:t>
            </a:r>
          </a:p>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Can my friend follow a different religion to me?</a:t>
            </a:r>
          </a:p>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Can my friend have a different favourite hobby to me?</a:t>
            </a:r>
          </a:p>
          <a:p>
            <a:pPr marL="342900" indent="-342900">
              <a:lnSpc>
                <a:spcPct val="114000"/>
              </a:lnSpc>
              <a:spcAft>
                <a:spcPts val="1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Calibri" panose="020F0502020204030204" pitchFamily="34" charset="0"/>
              </a:rPr>
              <a:t>Can my friend have other friends?</a:t>
            </a:r>
          </a:p>
          <a:p>
            <a:pPr>
              <a:lnSpc>
                <a:spcPct val="114000"/>
              </a:lnSpc>
              <a:spcAft>
                <a:spcPts val="1800"/>
              </a:spcAft>
            </a:pPr>
            <a:r>
              <a:rPr lang="en-GB" sz="2400" b="1" i="1" dirty="0">
                <a:latin typeface="Calibri" panose="020F0502020204030204" pitchFamily="34" charset="0"/>
                <a:ea typeface="Calibri" panose="020F0502020204030204" pitchFamily="34" charset="0"/>
                <a:cs typeface="Calibri" panose="020F0502020204030204" pitchFamily="34" charset="0"/>
              </a:rPr>
              <a:t>			…of course they can!</a:t>
            </a:r>
          </a:p>
        </p:txBody>
      </p:sp>
      <p:sp>
        <p:nvSpPr>
          <p:cNvPr id="15" name="Cloud Callout 4">
            <a:extLst>
              <a:ext uri="{FF2B5EF4-FFF2-40B4-BE49-F238E27FC236}">
                <a16:creationId xmlns:a16="http://schemas.microsoft.com/office/drawing/2014/main" id="{F717882F-07E9-47B1-B156-D0120BACDAF2}"/>
              </a:ext>
            </a:extLst>
          </p:cNvPr>
          <p:cNvSpPr/>
          <p:nvPr/>
        </p:nvSpPr>
        <p:spPr>
          <a:xfrm>
            <a:off x="7104994" y="1838870"/>
            <a:ext cx="4390320" cy="2685628"/>
          </a:xfrm>
          <a:prstGeom prst="cloudCallout">
            <a:avLst>
              <a:gd name="adj1" fmla="val -33204"/>
              <a:gd name="adj2" fmla="val 8290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80000" tIns="0" rIns="0" bIns="0" rtlCol="0" anchor="ctr"/>
          <a:lstStyle/>
          <a:p>
            <a:pPr algn="ctr">
              <a:spcAft>
                <a:spcPts val="600"/>
              </a:spcAft>
            </a:pPr>
            <a:r>
              <a:rPr lang="en-US" b="1" dirty="0">
                <a:solidFill>
                  <a:schemeClr val="tx1"/>
                </a:solidFill>
                <a:latin typeface="Calibri" panose="020F0502020204030204" pitchFamily="34" charset="0"/>
              </a:rPr>
              <a:t>Remember, you can still be friends even if you have different opinions about things!</a:t>
            </a:r>
          </a:p>
        </p:txBody>
      </p:sp>
      <p:sp>
        <p:nvSpPr>
          <p:cNvPr id="16" name="Oval 15">
            <a:extLst>
              <a:ext uri="{FF2B5EF4-FFF2-40B4-BE49-F238E27FC236}">
                <a16:creationId xmlns:a16="http://schemas.microsoft.com/office/drawing/2014/main" id="{832D6C63-0FC7-4EA5-840B-EC2ED45C145F}"/>
              </a:ext>
            </a:extLst>
          </p:cNvPr>
          <p:cNvSpPr/>
          <p:nvPr/>
        </p:nvSpPr>
        <p:spPr>
          <a:xfrm>
            <a:off x="2286000" y="6152789"/>
            <a:ext cx="3192954" cy="307742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Tree>
    <p:extLst>
      <p:ext uri="{BB962C8B-B14F-4D97-AF65-F5344CB8AC3E}">
        <p14:creationId xmlns:p14="http://schemas.microsoft.com/office/powerpoint/2010/main" val="19327898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6DB6DE39-66AD-0649-B2E0-5DECC8CDE61B}"/>
              </a:ext>
            </a:extLst>
          </p:cNvPr>
          <p:cNvSpPr/>
          <p:nvPr/>
        </p:nvSpPr>
        <p:spPr>
          <a:xfrm>
            <a:off x="10679832" y="-1285594"/>
            <a:ext cx="3024336" cy="30243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5" name="Oval 4">
            <a:extLst>
              <a:ext uri="{FF2B5EF4-FFF2-40B4-BE49-F238E27FC236}">
                <a16:creationId xmlns:a16="http://schemas.microsoft.com/office/drawing/2014/main" id="{076B437C-3646-694A-84A9-80D22932BBA8}"/>
              </a:ext>
            </a:extLst>
          </p:cNvPr>
          <p:cNvSpPr/>
          <p:nvPr/>
        </p:nvSpPr>
        <p:spPr>
          <a:xfrm>
            <a:off x="-1876671" y="6153241"/>
            <a:ext cx="5400000" cy="540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6" name="Oval 5">
            <a:extLst>
              <a:ext uri="{FF2B5EF4-FFF2-40B4-BE49-F238E27FC236}">
                <a16:creationId xmlns:a16="http://schemas.microsoft.com/office/drawing/2014/main" id="{A9FF2977-2C0D-E44D-BE36-94383346E6AD}"/>
              </a:ext>
            </a:extLst>
          </p:cNvPr>
          <p:cNvSpPr/>
          <p:nvPr/>
        </p:nvSpPr>
        <p:spPr>
          <a:xfrm>
            <a:off x="10863901" y="6153241"/>
            <a:ext cx="1727376" cy="17273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spcAft>
                <a:spcPts val="600"/>
              </a:spcAft>
            </a:pPr>
            <a:endParaRPr lang="en-US" sz="1100" dirty="0">
              <a:solidFill>
                <a:schemeClr val="tx1"/>
              </a:solidFill>
              <a:latin typeface="Metropolis" pitchFamily="2" charset="77"/>
            </a:endParaRPr>
          </a:p>
        </p:txBody>
      </p:sp>
      <p:sp>
        <p:nvSpPr>
          <p:cNvPr id="7" name="TextBox 6">
            <a:extLst>
              <a:ext uri="{FF2B5EF4-FFF2-40B4-BE49-F238E27FC236}">
                <a16:creationId xmlns:a16="http://schemas.microsoft.com/office/drawing/2014/main" id="{7E5F42B5-65E9-3247-8498-350C6A35C58B}"/>
              </a:ext>
            </a:extLst>
          </p:cNvPr>
          <p:cNvSpPr txBox="1"/>
          <p:nvPr/>
        </p:nvSpPr>
        <p:spPr>
          <a:xfrm>
            <a:off x="6567166" y="4390837"/>
            <a:ext cx="4767901" cy="1107996"/>
          </a:xfrm>
          <a:prstGeom prst="rect">
            <a:avLst/>
          </a:prstGeom>
          <a:noFill/>
        </p:spPr>
        <p:txBody>
          <a:bodyPr wrap="square" lIns="0" tIns="0" rIns="0" bIns="0" rtlCol="0">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For further resources, support and guidance about the issues covered today, visit our </a:t>
            </a:r>
            <a:r>
              <a:rPr lang="en-US" sz="2400" dirty="0">
                <a:solidFill>
                  <a:srgbClr val="1C252B"/>
                </a:solidFill>
                <a:latin typeface="Calibri" panose="020F0502020204030204" pitchFamily="34" charset="0"/>
                <a:cs typeface="Calibri" panose="020F0502020204030204" pitchFamily="34" charset="0"/>
                <a:hlinkClick r:id="rId2"/>
              </a:rPr>
              <a:t>Help and Support page</a:t>
            </a:r>
            <a:endParaRPr lang="en-US" sz="2400" dirty="0">
              <a:solidFill>
                <a:srgbClr val="1C252B"/>
              </a:solidFill>
              <a:latin typeface="Calibri" panose="020F0502020204030204" pitchFamily="34" charset="0"/>
              <a:cs typeface="Calibri" panose="020F0502020204030204" pitchFamily="34" charset="0"/>
            </a:endParaRPr>
          </a:p>
        </p:txBody>
      </p:sp>
      <p:sp>
        <p:nvSpPr>
          <p:cNvPr id="14" name="Rounded Rectangle 13">
            <a:extLst>
              <a:ext uri="{FF2B5EF4-FFF2-40B4-BE49-F238E27FC236}">
                <a16:creationId xmlns:a16="http://schemas.microsoft.com/office/drawing/2014/main" id="{D7C5C9B1-5556-324A-AC2E-731FCC3A0313}"/>
              </a:ext>
            </a:extLst>
          </p:cNvPr>
          <p:cNvSpPr/>
          <p:nvPr/>
        </p:nvSpPr>
        <p:spPr>
          <a:xfrm>
            <a:off x="614362"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ounded Rectangle 15">
            <a:extLst>
              <a:ext uri="{FF2B5EF4-FFF2-40B4-BE49-F238E27FC236}">
                <a16:creationId xmlns:a16="http://schemas.microsoft.com/office/drawing/2014/main" id="{A24F66AD-1706-844C-B824-3DE3CA55EBD2}"/>
              </a:ext>
            </a:extLst>
          </p:cNvPr>
          <p:cNvSpPr/>
          <p:nvPr/>
        </p:nvSpPr>
        <p:spPr>
          <a:xfrm>
            <a:off x="6324600" y="1591962"/>
            <a:ext cx="5253040" cy="4242466"/>
          </a:xfrm>
          <a:prstGeom prst="roundRect">
            <a:avLst/>
          </a:prstGeom>
          <a:noFill/>
          <a:ln w="571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0AA224CE-9C19-1642-A5F1-B825B38EBD42}"/>
              </a:ext>
            </a:extLst>
          </p:cNvPr>
          <p:cNvSpPr/>
          <p:nvPr/>
        </p:nvSpPr>
        <p:spPr>
          <a:xfrm>
            <a:off x="780148" y="4394352"/>
            <a:ext cx="4909676" cy="1200329"/>
          </a:xfrm>
          <a:prstGeom prst="rect">
            <a:avLst/>
          </a:prstGeom>
        </p:spPr>
        <p:txBody>
          <a:bodyPr wrap="square">
            <a:spAutoFit/>
          </a:bodyPr>
          <a:lstStyle/>
          <a:p>
            <a:pPr algn="ctr">
              <a:spcAft>
                <a:spcPts val="1200"/>
              </a:spcAft>
            </a:pPr>
            <a:r>
              <a:rPr lang="en-US" sz="2400" dirty="0">
                <a:solidFill>
                  <a:srgbClr val="1C252B"/>
                </a:solidFill>
                <a:latin typeface="Calibri" panose="020F0502020204030204" pitchFamily="34" charset="0"/>
                <a:cs typeface="Calibri" panose="020F0502020204030204" pitchFamily="34" charset="0"/>
              </a:rPr>
              <a:t>Showcase your week and work with us on our </a:t>
            </a:r>
            <a:r>
              <a:rPr lang="en-US" sz="2400" dirty="0">
                <a:solidFill>
                  <a:srgbClr val="1C252B"/>
                </a:solidFill>
                <a:latin typeface="Calibri" panose="020F0502020204030204" pitchFamily="34" charset="0"/>
                <a:cs typeface="Calibri" panose="020F0502020204030204" pitchFamily="34" charset="0"/>
                <a:hlinkClick r:id="rId3"/>
              </a:rPr>
              <a:t>Empathy Wall</a:t>
            </a:r>
            <a:br>
              <a:rPr lang="en-US" sz="2400" dirty="0">
                <a:solidFill>
                  <a:srgbClr val="1C252B"/>
                </a:solidFill>
                <a:latin typeface="Calibri" panose="020F0502020204030204" pitchFamily="34" charset="0"/>
                <a:cs typeface="Calibri" panose="020F0502020204030204" pitchFamily="34" charset="0"/>
              </a:rPr>
            </a:br>
            <a:endParaRPr lang="en-US" sz="2400" dirty="0">
              <a:solidFill>
                <a:srgbClr val="1C252B"/>
              </a:solidFill>
              <a:latin typeface="Calibri" panose="020F0502020204030204" pitchFamily="34" charset="0"/>
              <a:cs typeface="Calibri" panose="020F0502020204030204" pitchFamily="34" charset="0"/>
            </a:endParaRPr>
          </a:p>
        </p:txBody>
      </p:sp>
      <p:pic>
        <p:nvPicPr>
          <p:cNvPr id="21" name="Picture 20" descr="Shape&#10;&#10;Description automatically generated with low confidence">
            <a:extLst>
              <a:ext uri="{FF2B5EF4-FFF2-40B4-BE49-F238E27FC236}">
                <a16:creationId xmlns:a16="http://schemas.microsoft.com/office/drawing/2014/main" id="{620F3654-60ED-EE43-8F06-F5B1A6C90517}"/>
              </a:ext>
            </a:extLst>
          </p:cNvPr>
          <p:cNvPicPr>
            <a:picLocks noChangeAspect="1"/>
          </p:cNvPicPr>
          <p:nvPr/>
        </p:nvPicPr>
        <p:blipFill rotWithShape="1">
          <a:blip r:embed="rId4"/>
          <a:srcRect l="18787" t="24454" r="18632" b="23325"/>
          <a:stretch/>
        </p:blipFill>
        <p:spPr>
          <a:xfrm>
            <a:off x="1999909" y="2311409"/>
            <a:ext cx="2481943" cy="2071041"/>
          </a:xfrm>
          <a:prstGeom prst="rect">
            <a:avLst/>
          </a:prstGeom>
        </p:spPr>
      </p:pic>
      <p:pic>
        <p:nvPicPr>
          <p:cNvPr id="22" name="Picture 21">
            <a:extLst>
              <a:ext uri="{FF2B5EF4-FFF2-40B4-BE49-F238E27FC236}">
                <a16:creationId xmlns:a16="http://schemas.microsoft.com/office/drawing/2014/main" id="{831BFE08-1A27-2640-A9E1-1FFF3C53F0F1}"/>
              </a:ext>
            </a:extLst>
          </p:cNvPr>
          <p:cNvPicPr>
            <a:picLocks noChangeAspect="1"/>
          </p:cNvPicPr>
          <p:nvPr/>
        </p:nvPicPr>
        <p:blipFill>
          <a:blip r:embed="rId5"/>
          <a:stretch>
            <a:fillRect/>
          </a:stretch>
        </p:blipFill>
        <p:spPr>
          <a:xfrm>
            <a:off x="540000" y="432000"/>
            <a:ext cx="2002049" cy="905494"/>
          </a:xfrm>
          <a:prstGeom prst="rect">
            <a:avLst/>
          </a:prstGeom>
        </p:spPr>
      </p:pic>
      <p:sp>
        <p:nvSpPr>
          <p:cNvPr id="23" name="TextBox 22">
            <a:extLst>
              <a:ext uri="{FF2B5EF4-FFF2-40B4-BE49-F238E27FC236}">
                <a16:creationId xmlns:a16="http://schemas.microsoft.com/office/drawing/2014/main" id="{B88C9A3B-07B0-B74B-836C-5708044C60F2}"/>
              </a:ext>
            </a:extLst>
          </p:cNvPr>
          <p:cNvSpPr txBox="1"/>
          <p:nvPr/>
        </p:nvSpPr>
        <p:spPr>
          <a:xfrm>
            <a:off x="1797810" y="1756691"/>
            <a:ext cx="2886142"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The Empathy Wall</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sp>
        <p:nvSpPr>
          <p:cNvPr id="24" name="TextBox 23">
            <a:extLst>
              <a:ext uri="{FF2B5EF4-FFF2-40B4-BE49-F238E27FC236}">
                <a16:creationId xmlns:a16="http://schemas.microsoft.com/office/drawing/2014/main" id="{CD588BBA-3120-4944-AEAA-981C0729A0BF}"/>
              </a:ext>
            </a:extLst>
          </p:cNvPr>
          <p:cNvSpPr txBox="1"/>
          <p:nvPr/>
        </p:nvSpPr>
        <p:spPr>
          <a:xfrm>
            <a:off x="7677200" y="1756691"/>
            <a:ext cx="2547836" cy="461665"/>
          </a:xfrm>
          <a:prstGeom prst="rect">
            <a:avLst/>
          </a:prstGeom>
          <a:noFill/>
        </p:spPr>
        <p:txBody>
          <a:bodyPr wrap="square" lIns="0" tIns="0" rIns="0" bIns="0" rtlCol="0" anchor="t">
            <a:spAutoFit/>
          </a:bodyPr>
          <a:lstStyle/>
          <a:p>
            <a:pPr>
              <a:spcAft>
                <a:spcPts val="600"/>
              </a:spcAft>
            </a:pPr>
            <a:r>
              <a:rPr lang="en-US" sz="3000" b="1" dirty="0">
                <a:latin typeface="Calibri" panose="020F0502020204030204" pitchFamily="34" charset="0"/>
                <a:ea typeface="Helvetica Neue" panose="02000503000000020004" pitchFamily="2" charset="0"/>
                <a:cs typeface="Calibri" panose="020F0502020204030204" pitchFamily="34" charset="0"/>
              </a:rPr>
              <a:t>Help &amp; Support</a:t>
            </a:r>
            <a:endParaRPr lang="en-US" sz="3000" b="1" dirty="0">
              <a:latin typeface="Calibri" panose="020F0502020204030204" pitchFamily="34" charset="0"/>
              <a:ea typeface="Helvetica Neue Light" panose="02000403000000020004" pitchFamily="2" charset="0"/>
              <a:cs typeface="Calibri" panose="020F0502020204030204" pitchFamily="34" charset="0"/>
            </a:endParaRPr>
          </a:p>
        </p:txBody>
      </p:sp>
      <p:pic>
        <p:nvPicPr>
          <p:cNvPr id="28" name="Picture 27" descr="Shape&#10;&#10;Description automatically generated with low confidence">
            <a:extLst>
              <a:ext uri="{FF2B5EF4-FFF2-40B4-BE49-F238E27FC236}">
                <a16:creationId xmlns:a16="http://schemas.microsoft.com/office/drawing/2014/main" id="{215133CE-30CA-EC4D-86B9-3F05F0CA94A5}"/>
              </a:ext>
            </a:extLst>
          </p:cNvPr>
          <p:cNvPicPr>
            <a:picLocks noChangeAspect="1"/>
          </p:cNvPicPr>
          <p:nvPr/>
        </p:nvPicPr>
        <p:blipFill rotWithShape="1">
          <a:blip r:embed="rId6"/>
          <a:srcRect l="19618" t="21315" r="21277" b="19775"/>
          <a:stretch/>
        </p:blipFill>
        <p:spPr>
          <a:xfrm>
            <a:off x="7836718" y="2236216"/>
            <a:ext cx="2228799" cy="2221426"/>
          </a:xfrm>
          <a:prstGeom prst="rect">
            <a:avLst/>
          </a:prstGeom>
        </p:spPr>
      </p:pic>
    </p:spTree>
    <p:extLst>
      <p:ext uri="{BB962C8B-B14F-4D97-AF65-F5344CB8AC3E}">
        <p14:creationId xmlns:p14="http://schemas.microsoft.com/office/powerpoint/2010/main" val="18854363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2024826-8601-7E43-B97F-4914828377B2}"/>
              </a:ext>
            </a:extLst>
          </p:cNvPr>
          <p:cNvPicPr>
            <a:picLocks noChangeAspect="1"/>
          </p:cNvPicPr>
          <p:nvPr/>
        </p:nvPicPr>
        <p:blipFill>
          <a:blip r:embed="rId2"/>
          <a:stretch>
            <a:fillRect/>
          </a:stretch>
        </p:blipFill>
        <p:spPr>
          <a:xfrm>
            <a:off x="-55781" y="-31377"/>
            <a:ext cx="12303561" cy="6920753"/>
          </a:xfrm>
          <a:prstGeom prst="rect">
            <a:avLst/>
          </a:prstGeom>
        </p:spPr>
      </p:pic>
    </p:spTree>
    <p:extLst>
      <p:ext uri="{BB962C8B-B14F-4D97-AF65-F5344CB8AC3E}">
        <p14:creationId xmlns:p14="http://schemas.microsoft.com/office/powerpoint/2010/main" val="3531084043"/>
      </p:ext>
    </p:extLst>
  </p:cSld>
  <p:clrMapOvr>
    <a:masterClrMapping/>
  </p:clrMapOvr>
</p:sld>
</file>

<file path=ppt/theme/theme1.xml><?xml version="1.0" encoding="utf-8"?>
<a:theme xmlns:a="http://schemas.openxmlformats.org/drawingml/2006/main" name="Office Theme">
  <a:themeElements>
    <a:clrScheme name="Empathy Week 2021 (inc B&amp;W)">
      <a:dk1>
        <a:srgbClr val="171D1A"/>
      </a:dk1>
      <a:lt1>
        <a:srgbClr val="F1F1F1"/>
      </a:lt1>
      <a:dk2>
        <a:srgbClr val="161D19"/>
      </a:dk2>
      <a:lt2>
        <a:srgbClr val="F0F0F0"/>
      </a:lt2>
      <a:accent1>
        <a:srgbClr val="F3B840"/>
      </a:accent1>
      <a:accent2>
        <a:srgbClr val="4F7CE0"/>
      </a:accent2>
      <a:accent3>
        <a:srgbClr val="EE738B"/>
      </a:accent3>
      <a:accent4>
        <a:srgbClr val="EF4923"/>
      </a:accent4>
      <a:accent5>
        <a:srgbClr val="F3B840"/>
      </a:accent5>
      <a:accent6>
        <a:srgbClr val="F3B840"/>
      </a:accent6>
      <a:hlink>
        <a:srgbClr val="4F7CE0"/>
      </a:hlink>
      <a:folHlink>
        <a:srgbClr val="4F7CE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597</TotalTime>
  <Words>1186</Words>
  <Application>Microsoft Office PowerPoint</Application>
  <PresentationFormat>Widescreen</PresentationFormat>
  <Paragraphs>116</Paragraphs>
  <Slides>31</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Metropolis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Irenie Ekkeshis</dc:creator>
  <cp:lastModifiedBy>Miriam Carter-Fraser</cp:lastModifiedBy>
  <cp:revision>15</cp:revision>
  <dcterms:created xsi:type="dcterms:W3CDTF">2021-10-13T17:14:13Z</dcterms:created>
  <dcterms:modified xsi:type="dcterms:W3CDTF">2021-12-19T16:23:47Z</dcterms:modified>
</cp:coreProperties>
</file>