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9"/>
  </p:notesMasterIdLst>
  <p:sldIdLst>
    <p:sldId id="313" r:id="rId5"/>
    <p:sldId id="314" r:id="rId6"/>
    <p:sldId id="315" r:id="rId7"/>
    <p:sldId id="31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As the shadows began to lengthen, we spotted a reindeer grazing.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251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Spears flying, men shouting, ground shaking, we caught the reindeer.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44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What an experience! I felt like a cowboy with his lasso, galloping across the plains!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267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536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Friday the 11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precise verbs, repetition and exclamation marks.</a:t>
            </a:r>
            <a:endParaRPr lang="en-GB" sz="2400" u="sng">
              <a:cs typeface="Calibri"/>
            </a:endParaRP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Day 9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/>
              <a:t>On your whiteboards write down a sentence that has onomatopoeic language.</a:t>
            </a: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93918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88CA28-5A81-401B-A30C-2409432CA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Precise Verbs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09479-9E0D-43B3-9312-BA3D13596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867" y="1592792"/>
            <a:ext cx="2451925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cs typeface="Calibri"/>
              </a:rPr>
              <a:t>Look at the pictures of animals on the front and back pages.</a:t>
            </a:r>
          </a:p>
          <a:p>
            <a:endParaRPr lang="en-US">
              <a:cs typeface="Calibri"/>
            </a:endParaRPr>
          </a:p>
          <a:p>
            <a:r>
              <a:rPr lang="en-US">
                <a:cs typeface="Calibri"/>
              </a:rPr>
              <a:t>What action words could we use to describe them?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6381A8B-0708-4D65-89AC-685D456396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023" t="17639" r="9040" b="7042"/>
          <a:stretch/>
        </p:blipFill>
        <p:spPr>
          <a:xfrm>
            <a:off x="4179960" y="191386"/>
            <a:ext cx="7811793" cy="39894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5398B0-8579-4DD3-9AE7-EFA6CDE77191}"/>
              </a:ext>
            </a:extLst>
          </p:cNvPr>
          <p:cNvSpPr txBox="1"/>
          <p:nvPr/>
        </p:nvSpPr>
        <p:spPr>
          <a:xfrm>
            <a:off x="4021076" y="4634364"/>
            <a:ext cx="797067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Try to use a precise verb in your sentence like the following:</a:t>
            </a:r>
          </a:p>
          <a:p>
            <a:endParaRPr lang="en-GB" sz="2400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As the shadows began to lengthen, we spotted a reindeer grazing.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841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D2C76-8D14-4454-963E-90F24766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cs typeface="Calibri Light"/>
              </a:rPr>
              <a:t>Repetition for effect</a:t>
            </a:r>
            <a:endParaRPr lang="en-US" u="sng" dirty="0"/>
          </a:p>
        </p:txBody>
      </p:sp>
      <p:pic>
        <p:nvPicPr>
          <p:cNvPr id="8" name="Picture 8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A6D63DD1-3EC1-410F-A079-644437CF6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4897" t="29440" r="26949" b="48662"/>
          <a:stretch/>
        </p:blipFill>
        <p:spPr>
          <a:xfrm>
            <a:off x="1656645" y="4016375"/>
            <a:ext cx="8879084" cy="228635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025C41F-AD54-4313-9FB3-33EB43888A5A}"/>
              </a:ext>
            </a:extLst>
          </p:cNvPr>
          <p:cNvSpPr txBox="1"/>
          <p:nvPr/>
        </p:nvSpPr>
        <p:spPr>
          <a:xfrm>
            <a:off x="973107" y="1708150"/>
            <a:ext cx="260362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alibri"/>
              </a:rPr>
              <a:t>What words could we use to describe the actions of the spears?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AECAAC-2E75-4BA8-9C0A-2B18BDBAB475}"/>
              </a:ext>
            </a:extLst>
          </p:cNvPr>
          <p:cNvSpPr txBox="1"/>
          <p:nvPr/>
        </p:nvSpPr>
        <p:spPr>
          <a:xfrm>
            <a:off x="4258634" y="1708150"/>
            <a:ext cx="2603620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Calibri"/>
              </a:rPr>
              <a:t>What other sounds would we hear as the men are hunting?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56D4D6-F7AE-42EC-A718-7A0AF8129C4F}"/>
              </a:ext>
            </a:extLst>
          </p:cNvPr>
          <p:cNvSpPr txBox="1"/>
          <p:nvPr/>
        </p:nvSpPr>
        <p:spPr>
          <a:xfrm>
            <a:off x="7272670" y="365125"/>
            <a:ext cx="454010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After you have some examples try to include them in your sentence like the following:</a:t>
            </a:r>
          </a:p>
          <a:p>
            <a:endParaRPr lang="en-GB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Spears flying, men shouting, ground shaking, we caught the reindeer.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889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DC6E02-A676-43DD-978A-45E687A64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>
                <a:cs typeface="Calibri Light"/>
              </a:rPr>
              <a:t>Exclamation mark</a:t>
            </a:r>
            <a:endParaRPr lang="en-US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86EEB-4141-4186-BB97-F2FC09DE00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6609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After hunting the reindeer what do you think the boy is thinking of the experience?</a:t>
            </a:r>
          </a:p>
          <a:p>
            <a:r>
              <a:rPr lang="en-US" dirty="0">
                <a:cs typeface="Calibri"/>
              </a:rPr>
              <a:t>What would you be thinking if it was you?</a:t>
            </a:r>
          </a:p>
          <a:p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Make sure you include an exclamation mark like this: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cs typeface="Calibri"/>
              </a:rPr>
              <a:t>What an experience! I felt like a cowboy with his lasso, galloping across the plains!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4" name="Picture 4" descr="Graphical user interface, application, PowerPoint&#10;&#10;Description automatically generated">
            <a:extLst>
              <a:ext uri="{FF2B5EF4-FFF2-40B4-BE49-F238E27FC236}">
                <a16:creationId xmlns:a16="http://schemas.microsoft.com/office/drawing/2014/main" id="{D3A9AD9F-D2B2-4DCC-B478-F85BCB07EF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97" t="35550" r="80052" b="41993"/>
          <a:stretch/>
        </p:blipFill>
        <p:spPr>
          <a:xfrm>
            <a:off x="7922885" y="2507797"/>
            <a:ext cx="1863863" cy="3986913"/>
          </a:xfrm>
          <a:prstGeom prst="rect">
            <a:avLst/>
          </a:prstGeom>
        </p:spPr>
      </p:pic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3DA4B7DC-7873-45F4-A618-5A395FEC2373}"/>
              </a:ext>
            </a:extLst>
          </p:cNvPr>
          <p:cNvSpPr/>
          <p:nvPr/>
        </p:nvSpPr>
        <p:spPr>
          <a:xfrm>
            <a:off x="8645979" y="115498"/>
            <a:ext cx="2789464" cy="2394856"/>
          </a:xfrm>
          <a:prstGeom prst="cloud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922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244</Words>
  <Application>Microsoft Office PowerPoint</Application>
  <PresentationFormat>Widescreen</PresentationFormat>
  <Paragraphs>29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Friday the 11th March 2022 </vt:lpstr>
      <vt:lpstr>Precise Verbs</vt:lpstr>
      <vt:lpstr>Repetition for effect</vt:lpstr>
      <vt:lpstr>Exclamation mark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2022-03-02T12:25:10Z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