
<file path=[Content_Types].xml><?xml version="1.0" encoding="utf-8"?>
<Types xmlns="http://schemas.openxmlformats.org/package/2006/content-types"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sldIdLst>
    <p:sldId id="256" r:id="rId2"/>
    <p:sldId id="257" r:id="rId3"/>
    <p:sldId id="258" r:id="rId4"/>
    <p:sldId id="259" r:id="rId5"/>
  </p:sldIdLst>
  <p:sldSz cx="9144000" cy="6858000" type="screen4x3"/>
  <p:notesSz cx="6858000" cy="9144000"/>
  <p:defaultTextStyle>
    <a:defPPr>
      <a:defRPr lang="en-U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>
    <p:restoredLeft sz="15620"/>
    <p:restoredTop sz="94660"/>
  </p:normalViewPr>
  <p:slideViewPr>
    <p:cSldViewPr>
      <p:cViewPr varScale="1">
        <p:scale>
          <a:sx n="110" d="100"/>
          <a:sy n="110" d="100"/>
        </p:scale>
        <p:origin x="-1692" y="-96"/>
      </p:cViewPr>
      <p:guideLst>
        <p:guide orient="horz" pos="2160"/>
        <p:guide pos="2880"/>
      </p:guideLst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theme" Target="theme/theme1.xml"/><Relationship Id="rId3" Type="http://schemas.openxmlformats.org/officeDocument/2006/relationships/slide" Target="slides/slide2.xml"/><Relationship Id="rId7" Type="http://schemas.openxmlformats.org/officeDocument/2006/relationships/viewProps" Target="viewProps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presProps" Target="presProps.xml"/><Relationship Id="rId5" Type="http://schemas.openxmlformats.org/officeDocument/2006/relationships/slide" Target="slides/slide4.xml"/><Relationship Id="rId4" Type="http://schemas.openxmlformats.org/officeDocument/2006/relationships/slide" Target="slides/slide3.xml"/><Relationship Id="rId9" Type="http://schemas.openxmlformats.org/officeDocument/2006/relationships/tableStyles" Target="tableStyles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en-US" smtClean="0"/>
              <a:t>Click to edit Master subtitle style</a:t>
            </a:r>
            <a:endParaRPr lang="en-GB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A5BA17F-B218-4F71-BB79-9F09DA23A71C}" type="datetimeFigureOut">
              <a:rPr lang="en-GB" smtClean="0"/>
              <a:t>09/09/2021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296CE7D-218B-45D2-B48F-3C9EBAB1273C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4042420549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A5BA17F-B218-4F71-BB79-9F09DA23A71C}" type="datetimeFigureOut">
              <a:rPr lang="en-GB" smtClean="0"/>
              <a:t>09/09/2021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296CE7D-218B-45D2-B48F-3C9EBAB1273C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093780571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A5BA17F-B218-4F71-BB79-9F09DA23A71C}" type="datetimeFigureOut">
              <a:rPr lang="en-GB" smtClean="0"/>
              <a:t>09/09/2021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296CE7D-218B-45D2-B48F-3C9EBAB1273C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674529318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A5BA17F-B218-4F71-BB79-9F09DA23A71C}" type="datetimeFigureOut">
              <a:rPr lang="en-GB" smtClean="0"/>
              <a:t>09/09/2021</a:t>
            </a:fld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296CE7D-218B-45D2-B48F-3C9EBAB1273C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604523270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A5BA17F-B218-4F71-BB79-9F09DA23A71C}" type="datetimeFigureOut">
              <a:rPr lang="en-GB" smtClean="0"/>
              <a:t>09/09/2021</a:t>
            </a:fld>
            <a:endParaRPr lang="en-GB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296CE7D-218B-45D2-B48F-3C9EBAB1273C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857707017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A5BA17F-B218-4F71-BB79-9F09DA23A71C}" type="datetimeFigureOut">
              <a:rPr lang="en-GB" smtClean="0"/>
              <a:t>09/09/2021</a:t>
            </a:fld>
            <a:endParaRPr lang="en-GB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296CE7D-218B-45D2-B48F-3C9EBAB1273C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531722742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A5BA17F-B218-4F71-BB79-9F09DA23A71C}" type="datetimeFigureOut">
              <a:rPr lang="en-GB" smtClean="0"/>
              <a:t>09/09/2021</a:t>
            </a:fld>
            <a:endParaRPr lang="en-GB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296CE7D-218B-45D2-B48F-3C9EBAB1273C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754008597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A5BA17F-B218-4F71-BB79-9F09DA23A71C}" type="datetimeFigureOut">
              <a:rPr lang="en-GB" smtClean="0"/>
              <a:t>09/09/2021</a:t>
            </a:fld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296CE7D-218B-45D2-B48F-3C9EBAB1273C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599852696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Picture Placeholder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en-GB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A5BA17F-B218-4F71-BB79-9F09DA23A71C}" type="datetimeFigureOut">
              <a:rPr lang="en-GB" smtClean="0"/>
              <a:t>09/09/2021</a:t>
            </a:fld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296CE7D-218B-45D2-B48F-3C9EBAB1273C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925142195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A5BA17F-B218-4F71-BB79-9F09DA23A71C}" type="datetimeFigureOut">
              <a:rPr lang="en-GB" smtClean="0"/>
              <a:t>09/09/2021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296CE7D-218B-45D2-B48F-3C9EBAB1273C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579469987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A5BA17F-B218-4F71-BB79-9F09DA23A71C}" type="datetimeFigureOut">
              <a:rPr lang="en-GB" smtClean="0"/>
              <a:t>09/09/2021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296CE7D-218B-45D2-B48F-3C9EBAB1273C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35450463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57200" y="1600200"/>
            <a:ext cx="8229600" cy="452596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FA5BA17F-B218-4F71-BB79-9F09DA23A71C}" type="datetimeFigureOut">
              <a:rPr lang="en-GB" smtClean="0"/>
              <a:t>09/09/2021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0296CE7D-218B-45D2-B48F-3C9EBAB1273C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182465377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ctr" defTabSz="914400" rtl="0" eaLnBrk="1" latinLnBrk="0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914400" rtl="0" eaLnBrk="1" latinLnBrk="0" hangingPunct="1">
        <a:spcBef>
          <a:spcPct val="20000"/>
        </a:spcBef>
        <a:buFont typeface="Arial" panose="020B0604020202020204" pitchFamily="34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/>
        <p:txBody>
          <a:bodyPr/>
          <a:lstStyle/>
          <a:p>
            <a:r>
              <a:rPr lang="en-GB" dirty="0" smtClean="0"/>
              <a:t>The Way to Impossible Island </a:t>
            </a:r>
            <a:endParaRPr lang="en-GB" dirty="0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/>
        <p:txBody>
          <a:bodyPr/>
          <a:lstStyle/>
          <a:p>
            <a:r>
              <a:rPr lang="en-GB" dirty="0" smtClean="0"/>
              <a:t>By </a:t>
            </a:r>
            <a:endParaRPr lang="en-GB" dirty="0"/>
          </a:p>
          <a:p>
            <a:r>
              <a:rPr lang="en-GB" dirty="0" smtClean="0"/>
              <a:t>Sophie </a:t>
            </a:r>
            <a:r>
              <a:rPr lang="en-GB" dirty="0" err="1" smtClean="0"/>
              <a:t>Kirtley</a:t>
            </a:r>
            <a:endParaRPr lang="en-GB" dirty="0" smtClean="0"/>
          </a:p>
        </p:txBody>
      </p:sp>
    </p:spTree>
    <p:extLst>
      <p:ext uri="{BB962C8B-B14F-4D97-AF65-F5344CB8AC3E}">
        <p14:creationId xmlns:p14="http://schemas.microsoft.com/office/powerpoint/2010/main" val="2602293028"/>
      </p:ext>
    </p:extLst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Box 1"/>
          <p:cNvSpPr txBox="1"/>
          <p:nvPr/>
        </p:nvSpPr>
        <p:spPr>
          <a:xfrm>
            <a:off x="1002540" y="332656"/>
            <a:ext cx="7200800" cy="612475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dirty="0" smtClean="0"/>
              <a:t>Monday pp.1-3</a:t>
            </a:r>
          </a:p>
          <a:p>
            <a:pPr algn="ctr"/>
            <a:endParaRPr lang="en-GB" dirty="0" smtClean="0"/>
          </a:p>
          <a:p>
            <a:pPr marL="514350" indent="-514350">
              <a:buFont typeface="Arial" panose="020B0604020202020204" pitchFamily="34" charset="0"/>
              <a:buChar char="•"/>
            </a:pPr>
            <a:r>
              <a:rPr lang="en-US" sz="2000" dirty="0">
                <a:latin typeface="+mj-lt"/>
              </a:rPr>
              <a:t>Find and copy one word from the first line which means to rest on something. </a:t>
            </a:r>
          </a:p>
          <a:p>
            <a:pPr marL="514350" indent="-514350">
              <a:buFont typeface="Arial" panose="020B0604020202020204" pitchFamily="34" charset="0"/>
              <a:buChar char="•"/>
            </a:pPr>
            <a:endParaRPr lang="en-US" sz="2000" dirty="0">
              <a:latin typeface="+mj-lt"/>
            </a:endParaRPr>
          </a:p>
          <a:p>
            <a:pPr marL="514350" indent="-514350">
              <a:buFont typeface="Arial" panose="020B0604020202020204" pitchFamily="34" charset="0"/>
              <a:buChar char="•"/>
            </a:pPr>
            <a:r>
              <a:rPr lang="en-US" sz="2000" dirty="0">
                <a:latin typeface="+mj-lt"/>
              </a:rPr>
              <a:t>Who is Hart?</a:t>
            </a:r>
          </a:p>
          <a:p>
            <a:pPr marL="514350" indent="-514350">
              <a:buFont typeface="Arial" panose="020B0604020202020204" pitchFamily="34" charset="0"/>
              <a:buChar char="•"/>
            </a:pPr>
            <a:endParaRPr lang="en-US" sz="2000" dirty="0">
              <a:latin typeface="+mj-lt"/>
            </a:endParaRPr>
          </a:p>
          <a:p>
            <a:pPr marL="514350" indent="-514350">
              <a:buFont typeface="Arial" panose="020B0604020202020204" pitchFamily="34" charset="0"/>
              <a:buChar char="•"/>
            </a:pPr>
            <a:r>
              <a:rPr lang="en-US" sz="2000" dirty="0">
                <a:latin typeface="+mj-lt"/>
              </a:rPr>
              <a:t>Find and copy a simile that the writer has used to describe Hart. </a:t>
            </a:r>
          </a:p>
          <a:p>
            <a:pPr marL="514350" indent="-514350">
              <a:buFont typeface="Arial" panose="020B0604020202020204" pitchFamily="34" charset="0"/>
              <a:buChar char="•"/>
            </a:pPr>
            <a:endParaRPr lang="en-US" sz="2000" dirty="0">
              <a:latin typeface="+mj-lt"/>
            </a:endParaRPr>
          </a:p>
          <a:p>
            <a:pPr marL="514350" indent="-514350">
              <a:buFont typeface="Arial" panose="020B0604020202020204" pitchFamily="34" charset="0"/>
              <a:buChar char="•"/>
            </a:pPr>
            <a:r>
              <a:rPr lang="en-US" sz="2000" dirty="0">
                <a:latin typeface="+mj-lt"/>
              </a:rPr>
              <a:t>What kind of animal is </a:t>
            </a:r>
            <a:r>
              <a:rPr lang="en-US" sz="2000" dirty="0" err="1">
                <a:latin typeface="+mj-lt"/>
              </a:rPr>
              <a:t>ByMySide</a:t>
            </a:r>
            <a:r>
              <a:rPr lang="en-US" sz="2000" dirty="0">
                <a:latin typeface="+mj-lt"/>
              </a:rPr>
              <a:t>?</a:t>
            </a:r>
          </a:p>
          <a:p>
            <a:pPr marL="514350" indent="-514350">
              <a:buFont typeface="Arial" panose="020B0604020202020204" pitchFamily="34" charset="0"/>
              <a:buChar char="•"/>
            </a:pPr>
            <a:endParaRPr lang="en-US" sz="2000" dirty="0">
              <a:latin typeface="+mj-lt"/>
            </a:endParaRPr>
          </a:p>
          <a:p>
            <a:pPr marL="514350" indent="-514350">
              <a:buFont typeface="Arial" panose="020B0604020202020204" pitchFamily="34" charset="0"/>
              <a:buChar char="•"/>
            </a:pPr>
            <a:r>
              <a:rPr lang="en-US" sz="2000" dirty="0">
                <a:latin typeface="+mj-lt"/>
              </a:rPr>
              <a:t>What does the phrase ‘full-eared’ tell you about the way </a:t>
            </a:r>
            <a:r>
              <a:rPr lang="en-US" sz="2000" dirty="0" err="1">
                <a:latin typeface="+mj-lt"/>
              </a:rPr>
              <a:t>Mothgirl</a:t>
            </a:r>
            <a:r>
              <a:rPr lang="en-US" sz="2000" dirty="0">
                <a:latin typeface="+mj-lt"/>
              </a:rPr>
              <a:t> listened</a:t>
            </a:r>
            <a:r>
              <a:rPr lang="en-US" sz="2000" dirty="0" smtClean="0">
                <a:latin typeface="+mj-lt"/>
              </a:rPr>
              <a:t>?</a:t>
            </a:r>
          </a:p>
          <a:p>
            <a:pPr marL="514350" indent="-514350">
              <a:buFont typeface="Arial" panose="020B0604020202020204" pitchFamily="34" charset="0"/>
              <a:buChar char="•"/>
            </a:pPr>
            <a:endParaRPr lang="en-US" sz="2000" dirty="0">
              <a:latin typeface="+mj-lt"/>
            </a:endParaRPr>
          </a:p>
          <a:p>
            <a:pPr marL="514350" indent="-514350">
              <a:buFont typeface="Arial" panose="020B0604020202020204" pitchFamily="34" charset="0"/>
              <a:buChar char="•"/>
            </a:pPr>
            <a:r>
              <a:rPr lang="en-US" sz="2000" dirty="0"/>
              <a:t>Define ‘lolloped’ </a:t>
            </a:r>
            <a:endParaRPr lang="en-US" sz="2000" dirty="0" smtClean="0">
              <a:latin typeface="+mj-lt"/>
            </a:endParaRPr>
          </a:p>
          <a:p>
            <a:pPr marL="514350" indent="-514350">
              <a:buAutoNum type="arabicParenR"/>
            </a:pPr>
            <a:endParaRPr lang="en-US" sz="2000" dirty="0">
              <a:latin typeface="+mj-lt"/>
            </a:endParaRPr>
          </a:p>
          <a:p>
            <a:r>
              <a:rPr lang="en-US" sz="2000" dirty="0" smtClean="0">
                <a:latin typeface="+mj-lt"/>
              </a:rPr>
              <a:t>Challenge: Describe </a:t>
            </a:r>
            <a:r>
              <a:rPr lang="en-US" sz="2000" dirty="0" err="1" smtClean="0">
                <a:latin typeface="+mj-lt"/>
              </a:rPr>
              <a:t>ByMySide’s</a:t>
            </a:r>
            <a:r>
              <a:rPr lang="en-US" sz="2000" dirty="0" smtClean="0">
                <a:latin typeface="+mj-lt"/>
              </a:rPr>
              <a:t> appearance. </a:t>
            </a:r>
            <a:endParaRPr lang="en-US" sz="2000" dirty="0">
              <a:latin typeface="+mj-lt"/>
            </a:endParaRPr>
          </a:p>
          <a:p>
            <a:endParaRPr lang="en-GB" dirty="0"/>
          </a:p>
          <a:p>
            <a:pPr marL="285750" indent="-285750">
              <a:buFont typeface="Arial" panose="020B0604020202020204" pitchFamily="34" charset="0"/>
              <a:buChar char="•"/>
            </a:pPr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3179362805"/>
      </p:ext>
    </p:extLst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Box 1"/>
          <p:cNvSpPr txBox="1"/>
          <p:nvPr/>
        </p:nvSpPr>
        <p:spPr>
          <a:xfrm>
            <a:off x="899592" y="620688"/>
            <a:ext cx="7560840" cy="584775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dirty="0" smtClean="0"/>
              <a:t>Wednesday pp. 4-5</a:t>
            </a:r>
          </a:p>
          <a:p>
            <a:pPr algn="ctr"/>
            <a:endParaRPr lang="en-GB" dirty="0" smtClean="0">
              <a:latin typeface="+mj-lt"/>
            </a:endParaRPr>
          </a:p>
          <a:p>
            <a:pPr marL="285750" indent="-285750">
              <a:buFont typeface="Arial" panose="020B0604020202020204" pitchFamily="34" charset="0"/>
              <a:buChar char="•"/>
            </a:pPr>
            <a:r>
              <a:rPr lang="en-US" sz="2000" dirty="0" err="1"/>
              <a:t>Mothgirl’s</a:t>
            </a:r>
            <a:r>
              <a:rPr lang="en-US" sz="2000" dirty="0"/>
              <a:t> father is getting old. True of false? Explain  how you know.</a:t>
            </a:r>
          </a:p>
          <a:p>
            <a:endParaRPr lang="en-GB" dirty="0" smtClean="0">
              <a:latin typeface="+mj-lt"/>
            </a:endParaRPr>
          </a:p>
          <a:p>
            <a:pPr marL="342900" indent="-342900">
              <a:buFont typeface="Arial" panose="020B0604020202020204" pitchFamily="34" charset="0"/>
              <a:buChar char="•"/>
            </a:pPr>
            <a:r>
              <a:rPr lang="en-US" sz="2000" dirty="0" smtClean="0">
                <a:latin typeface="+mj-lt"/>
              </a:rPr>
              <a:t>Which word best describes the verb ‘nuzzled’?</a:t>
            </a:r>
          </a:p>
          <a:p>
            <a:pPr algn="ctr"/>
            <a:r>
              <a:rPr lang="en-US" sz="2000" dirty="0" smtClean="0">
                <a:latin typeface="+mj-lt"/>
              </a:rPr>
              <a:t>A) Gentle     B) Vicious    C) Rough     D) Playful </a:t>
            </a:r>
          </a:p>
          <a:p>
            <a:endParaRPr lang="en-US" sz="2000" dirty="0">
              <a:latin typeface="+mj-lt"/>
            </a:endParaRPr>
          </a:p>
          <a:p>
            <a:pPr marL="342900" indent="-342900">
              <a:buFont typeface="Arial" panose="020B0604020202020204" pitchFamily="34" charset="0"/>
              <a:buChar char="•"/>
            </a:pPr>
            <a:r>
              <a:rPr lang="en-US" sz="2000" dirty="0"/>
              <a:t>Find and copy one phrase which shows that </a:t>
            </a:r>
            <a:r>
              <a:rPr lang="en-US" sz="2000" dirty="0" err="1"/>
              <a:t>ByMySide</a:t>
            </a:r>
            <a:r>
              <a:rPr lang="en-US" sz="2000" dirty="0"/>
              <a:t> is feeling scared</a:t>
            </a:r>
            <a:r>
              <a:rPr lang="en-US" sz="2000" dirty="0" smtClean="0"/>
              <a:t>.</a:t>
            </a:r>
          </a:p>
          <a:p>
            <a:pPr marL="342900" indent="-342900">
              <a:buFont typeface="Arial" panose="020B0604020202020204" pitchFamily="34" charset="0"/>
              <a:buChar char="•"/>
            </a:pPr>
            <a:endParaRPr lang="en-US" sz="2000" dirty="0">
              <a:latin typeface="+mj-lt"/>
            </a:endParaRPr>
          </a:p>
          <a:p>
            <a:pPr marL="342900" indent="-342900">
              <a:buFont typeface="Arial" panose="020B0604020202020204" pitchFamily="34" charset="0"/>
              <a:buChar char="•"/>
            </a:pPr>
            <a:r>
              <a:rPr lang="en-US" sz="2000" dirty="0" smtClean="0">
                <a:latin typeface="+mj-lt"/>
              </a:rPr>
              <a:t>How does </a:t>
            </a:r>
            <a:r>
              <a:rPr lang="en-US" sz="2000" dirty="0" err="1" smtClean="0">
                <a:latin typeface="+mj-lt"/>
              </a:rPr>
              <a:t>Mothgirl</a:t>
            </a:r>
            <a:r>
              <a:rPr lang="en-US" sz="2000" dirty="0" smtClean="0">
                <a:latin typeface="+mj-lt"/>
              </a:rPr>
              <a:t> feel about Vulture’s Clan?</a:t>
            </a:r>
          </a:p>
          <a:p>
            <a:pPr marL="342900" indent="-342900">
              <a:buFont typeface="Arial" panose="020B0604020202020204" pitchFamily="34" charset="0"/>
              <a:buChar char="•"/>
            </a:pPr>
            <a:endParaRPr lang="en-US" sz="2400" dirty="0" smtClean="0">
              <a:latin typeface="+mj-lt"/>
            </a:endParaRPr>
          </a:p>
          <a:p>
            <a:pPr marL="285750" indent="-285750">
              <a:buFont typeface="Arial" panose="020B0604020202020204" pitchFamily="34" charset="0"/>
              <a:buChar char="•"/>
            </a:pPr>
            <a:r>
              <a:rPr lang="en-GB" sz="2000" dirty="0" smtClean="0"/>
              <a:t>If Hart was there, what would have been different?</a:t>
            </a:r>
          </a:p>
          <a:p>
            <a:pPr marL="285750" indent="-285750">
              <a:buFont typeface="Arial" panose="020B0604020202020204" pitchFamily="34" charset="0"/>
              <a:buChar char="•"/>
            </a:pPr>
            <a:endParaRPr lang="en-GB" sz="2000" dirty="0"/>
          </a:p>
          <a:p>
            <a:pPr marL="285750" indent="-285750">
              <a:buFont typeface="Arial" panose="020B0604020202020204" pitchFamily="34" charset="0"/>
              <a:buChar char="•"/>
            </a:pPr>
            <a:r>
              <a:rPr lang="en-GB" sz="2000" dirty="0" smtClean="0"/>
              <a:t>Why did </a:t>
            </a:r>
            <a:r>
              <a:rPr lang="en-GB" sz="2000" dirty="0" err="1" smtClean="0"/>
              <a:t>ByMySide</a:t>
            </a:r>
            <a:r>
              <a:rPr lang="en-GB" sz="2000" dirty="0" smtClean="0"/>
              <a:t> growl?</a:t>
            </a:r>
          </a:p>
          <a:p>
            <a:pPr marL="285750" indent="-285750">
              <a:buFont typeface="Arial" panose="020B0604020202020204" pitchFamily="34" charset="0"/>
              <a:buChar char="•"/>
            </a:pPr>
            <a:endParaRPr lang="en-GB" sz="2000" dirty="0"/>
          </a:p>
          <a:p>
            <a:r>
              <a:rPr lang="en-GB" sz="2000" dirty="0" smtClean="0"/>
              <a:t>Challenge: </a:t>
            </a:r>
            <a:r>
              <a:rPr lang="en-GB" sz="2000" dirty="0" smtClean="0"/>
              <a:t>What impression does the text give you of </a:t>
            </a:r>
            <a:r>
              <a:rPr lang="en-GB" sz="2000" dirty="0" err="1" smtClean="0"/>
              <a:t>Mothgirl</a:t>
            </a:r>
            <a:r>
              <a:rPr lang="en-GB" sz="2000" dirty="0" smtClean="0"/>
              <a:t>?</a:t>
            </a:r>
            <a:endParaRPr lang="en-GB" sz="2000" dirty="0" smtClean="0"/>
          </a:p>
          <a:p>
            <a:pPr marL="285750" indent="-285750">
              <a:buFont typeface="Arial" panose="020B0604020202020204" pitchFamily="34" charset="0"/>
              <a:buChar char="•"/>
            </a:pPr>
            <a:endParaRPr lang="en-GB" dirty="0"/>
          </a:p>
          <a:p>
            <a:pPr marL="285750" indent="-285750">
              <a:buFont typeface="Arial" panose="020B0604020202020204" pitchFamily="34" charset="0"/>
              <a:buChar char="•"/>
            </a:pPr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2053667609"/>
      </p:ext>
    </p:extLst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Box 1"/>
          <p:cNvSpPr txBox="1"/>
          <p:nvPr/>
        </p:nvSpPr>
        <p:spPr>
          <a:xfrm>
            <a:off x="899592" y="620688"/>
            <a:ext cx="7200800" cy="523220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dirty="0" smtClean="0"/>
              <a:t>Thursday pp. 6-7</a:t>
            </a:r>
          </a:p>
          <a:p>
            <a:pPr algn="ctr"/>
            <a:endParaRPr lang="en-GB" dirty="0" smtClean="0">
              <a:latin typeface="+mj-lt"/>
            </a:endParaRPr>
          </a:p>
          <a:p>
            <a:pPr marL="514350" indent="-514350">
              <a:buFont typeface="Arial" panose="020B0604020202020204" pitchFamily="34" charset="0"/>
              <a:buChar char="•"/>
            </a:pPr>
            <a:r>
              <a:rPr lang="en-US" sz="2000" dirty="0">
                <a:latin typeface="+mj-lt"/>
              </a:rPr>
              <a:t>Find and copy a word which personifies the seagrass.</a:t>
            </a:r>
          </a:p>
          <a:p>
            <a:pPr marL="514350" indent="-514350">
              <a:buFont typeface="Arial" panose="020B0604020202020204" pitchFamily="34" charset="0"/>
              <a:buChar char="•"/>
            </a:pPr>
            <a:endParaRPr lang="en-US" sz="2000" dirty="0">
              <a:latin typeface="+mj-lt"/>
            </a:endParaRPr>
          </a:p>
          <a:p>
            <a:pPr marL="514350" indent="-514350">
              <a:buFont typeface="Arial" panose="020B0604020202020204" pitchFamily="34" charset="0"/>
              <a:buChar char="•"/>
            </a:pPr>
            <a:r>
              <a:rPr lang="en-US" sz="2000" dirty="0">
                <a:latin typeface="+mj-lt"/>
              </a:rPr>
              <a:t>Why do you think Dara’s heart is thundering?</a:t>
            </a:r>
          </a:p>
          <a:p>
            <a:pPr marL="514350" indent="-514350">
              <a:buFont typeface="Arial" panose="020B0604020202020204" pitchFamily="34" charset="0"/>
              <a:buChar char="•"/>
            </a:pPr>
            <a:endParaRPr lang="en-US" sz="2000" dirty="0">
              <a:latin typeface="+mj-lt"/>
            </a:endParaRPr>
          </a:p>
          <a:p>
            <a:pPr marL="514350" indent="-514350">
              <a:buFont typeface="Arial" panose="020B0604020202020204" pitchFamily="34" charset="0"/>
              <a:buChar char="•"/>
            </a:pPr>
            <a:r>
              <a:rPr lang="en-US" sz="2000" dirty="0" smtClean="0">
                <a:latin typeface="+mj-lt"/>
              </a:rPr>
              <a:t>What </a:t>
            </a:r>
            <a:r>
              <a:rPr lang="en-US" sz="2000" dirty="0" err="1">
                <a:latin typeface="+mj-lt"/>
              </a:rPr>
              <a:t>colour</a:t>
            </a:r>
            <a:r>
              <a:rPr lang="en-US" sz="2000" dirty="0">
                <a:latin typeface="+mj-lt"/>
              </a:rPr>
              <a:t> is the sky?</a:t>
            </a:r>
          </a:p>
          <a:p>
            <a:pPr marL="514350" indent="-514350">
              <a:buFont typeface="Arial" panose="020B0604020202020204" pitchFamily="34" charset="0"/>
              <a:buChar char="•"/>
            </a:pPr>
            <a:endParaRPr lang="en-US" sz="2000" dirty="0">
              <a:latin typeface="+mj-lt"/>
            </a:endParaRPr>
          </a:p>
          <a:p>
            <a:pPr marL="514350" indent="-514350">
              <a:buFont typeface="Arial" panose="020B0604020202020204" pitchFamily="34" charset="0"/>
              <a:buChar char="•"/>
            </a:pPr>
            <a:r>
              <a:rPr lang="en-US" sz="2000" dirty="0">
                <a:latin typeface="+mj-lt"/>
              </a:rPr>
              <a:t>Find one piece of evidence that shows Dara is out of breath</a:t>
            </a:r>
            <a:r>
              <a:rPr lang="en-US" sz="2000" dirty="0" smtClean="0">
                <a:latin typeface="+mj-lt"/>
              </a:rPr>
              <a:t>.</a:t>
            </a:r>
          </a:p>
          <a:p>
            <a:pPr marL="514350" indent="-514350">
              <a:buFont typeface="Arial" panose="020B0604020202020204" pitchFamily="34" charset="0"/>
              <a:buChar char="•"/>
            </a:pPr>
            <a:endParaRPr lang="en-US" sz="2000" dirty="0">
              <a:latin typeface="+mj-lt"/>
            </a:endParaRPr>
          </a:p>
          <a:p>
            <a:pPr marL="514350" indent="-514350">
              <a:buFont typeface="Arial" panose="020B0604020202020204" pitchFamily="34" charset="0"/>
              <a:buChar char="•"/>
            </a:pPr>
            <a:r>
              <a:rPr lang="en-US" sz="2000" dirty="0" smtClean="0">
                <a:latin typeface="+mj-lt"/>
              </a:rPr>
              <a:t>Cargo loomed in the distance. True or false? Prove it. </a:t>
            </a:r>
            <a:endParaRPr lang="en-US" sz="2000" dirty="0">
              <a:latin typeface="+mj-lt"/>
            </a:endParaRPr>
          </a:p>
          <a:p>
            <a:pPr marL="514350" indent="-514350">
              <a:buFont typeface="Arial" panose="020B0604020202020204" pitchFamily="34" charset="0"/>
              <a:buChar char="•"/>
            </a:pPr>
            <a:endParaRPr lang="en-US" sz="2000" dirty="0" smtClean="0">
              <a:latin typeface="+mj-lt"/>
            </a:endParaRPr>
          </a:p>
          <a:p>
            <a:pPr marL="514350" indent="-514350">
              <a:buFont typeface="Arial" panose="020B0604020202020204" pitchFamily="34" charset="0"/>
              <a:buChar char="•"/>
            </a:pPr>
            <a:r>
              <a:rPr lang="en-US" sz="2000" dirty="0" smtClean="0">
                <a:latin typeface="+mj-lt"/>
              </a:rPr>
              <a:t>Predict what is going to happen next in this chapter. </a:t>
            </a:r>
            <a:endParaRPr lang="en-US" sz="2000" dirty="0">
              <a:latin typeface="+mj-lt"/>
            </a:endParaRPr>
          </a:p>
          <a:p>
            <a:pPr marL="514350" indent="-514350">
              <a:buAutoNum type="arabicParenR"/>
            </a:pPr>
            <a:endParaRPr lang="en-US" sz="2000" dirty="0">
              <a:latin typeface="+mj-lt"/>
            </a:endParaRPr>
          </a:p>
          <a:p>
            <a:r>
              <a:rPr lang="en-US" sz="2000" dirty="0">
                <a:latin typeface="+mj-lt"/>
              </a:rPr>
              <a:t>Challenge: Find evidence in the text that shows Dara has a desire to go to </a:t>
            </a:r>
            <a:r>
              <a:rPr lang="en-US" sz="2000" dirty="0" err="1">
                <a:latin typeface="+mj-lt"/>
              </a:rPr>
              <a:t>Lathrin</a:t>
            </a:r>
            <a:r>
              <a:rPr lang="en-US" sz="2000" dirty="0">
                <a:latin typeface="+mj-lt"/>
              </a:rPr>
              <a:t>.  </a:t>
            </a:r>
          </a:p>
          <a:p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497781051"/>
      </p:ext>
    </p:extLst>
  </p:cSld>
  <p:clrMapOvr>
    <a:masterClrMapping/>
  </p:clrMapOvr>
</p:sld>
</file>

<file path=ppt/theme/theme1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otalTime>101</TotalTime>
  <Words>249</Words>
  <Application>Microsoft Office PowerPoint</Application>
  <PresentationFormat>On-screen Show (4:3)</PresentationFormat>
  <Paragraphs>49</Paragraphs>
  <Slides>4</Slides>
  <Notes>0</Notes>
  <HiddenSlides>0</HiddenSlides>
  <MMClips>0</MMClips>
  <ScaleCrop>false</ScaleCrop>
  <HeadingPairs>
    <vt:vector size="4" baseType="variant">
      <vt:variant>
        <vt:lpstr>Theme</vt:lpstr>
      </vt:variant>
      <vt:variant>
        <vt:i4>1</vt:i4>
      </vt:variant>
      <vt:variant>
        <vt:lpstr>Slide Titles</vt:lpstr>
      </vt:variant>
      <vt:variant>
        <vt:i4>4</vt:i4>
      </vt:variant>
    </vt:vector>
  </HeadingPairs>
  <TitlesOfParts>
    <vt:vector size="5" baseType="lpstr">
      <vt:lpstr>Office Theme</vt:lpstr>
      <vt:lpstr>The Way to Impossible Island </vt:lpstr>
      <vt:lpstr>PowerPoint Presentation</vt:lpstr>
      <vt:lpstr>PowerPoint Presentation</vt:lpstr>
      <vt:lpstr>PowerPoint Presentation</vt:lpstr>
    </vt:vector>
  </TitlesOfParts>
  <LinksUpToDate>false</LinksUpToDate>
  <SharedDoc>false</SharedDoc>
  <HyperlinksChanged>false</HyperlinksChanged>
  <AppVersion>14.0000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A Wolf called Wander</dc:title>
  <dc:creator>Jan Robinson</dc:creator>
  <cp:lastModifiedBy>Rebecca Kemp</cp:lastModifiedBy>
  <cp:revision>19</cp:revision>
  <dcterms:created xsi:type="dcterms:W3CDTF">2019-10-24T11:21:06Z</dcterms:created>
  <dcterms:modified xsi:type="dcterms:W3CDTF">2021-09-09T15:08:53Z</dcterms:modified>
</cp:coreProperties>
</file>