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5" r:id="rId5"/>
    <p:sldId id="256" r:id="rId6"/>
    <p:sldId id="260" r:id="rId7"/>
    <p:sldId id="266" r:id="rId8"/>
    <p:sldId id="257" r:id="rId9"/>
    <p:sldId id="261" r:id="rId10"/>
    <p:sldId id="258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53040F-478A-4DF9-E08C-797A4577DD9B}" v="210" dt="2021-11-03T10:44:11.701"/>
    <p1510:client id="{1A5EE9F1-95D9-8B1A-7A5F-C9220DE6A558}" v="234" dt="2021-11-10T10:49:15.506"/>
    <p1510:client id="{967438FA-AB60-5626-3D68-664F552C1C0D}" v="140" dt="2021-11-08T08:20:30.9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0" autoAdjust="0"/>
    <p:restoredTop sz="94660"/>
  </p:normalViewPr>
  <p:slideViewPr>
    <p:cSldViewPr snapToGrid="0">
      <p:cViewPr varScale="1">
        <p:scale>
          <a:sx n="80" d="100"/>
          <a:sy n="80" d="100"/>
        </p:scale>
        <p:origin x="-78" y="-7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y Cliff" userId="S::acliff@disley.cheshire.sch.uk::67b4fb1c-c239-40d2-8878-12bb6863f8dc" providerId="AD" clId="Web-{967438FA-AB60-5626-3D68-664F552C1C0D}"/>
    <pc:docChg chg="modSld">
      <pc:chgData name="Amy Cliff" userId="S::acliff@disley.cheshire.sch.uk::67b4fb1c-c239-40d2-8878-12bb6863f8dc" providerId="AD" clId="Web-{967438FA-AB60-5626-3D68-664F552C1C0D}" dt="2021-11-08T08:20:28.642" v="67" actId="20577"/>
      <pc:docMkLst>
        <pc:docMk/>
      </pc:docMkLst>
      <pc:sldChg chg="modSp">
        <pc:chgData name="Amy Cliff" userId="S::acliff@disley.cheshire.sch.uk::67b4fb1c-c239-40d2-8878-12bb6863f8dc" providerId="AD" clId="Web-{967438FA-AB60-5626-3D68-664F552C1C0D}" dt="2021-11-08T08:20:28.642" v="67" actId="20577"/>
        <pc:sldMkLst>
          <pc:docMk/>
          <pc:sldMk cId="3972375956" sldId="258"/>
        </pc:sldMkLst>
        <pc:spChg chg="mod">
          <ac:chgData name="Amy Cliff" userId="S::acliff@disley.cheshire.sch.uk::67b4fb1c-c239-40d2-8878-12bb6863f8dc" providerId="AD" clId="Web-{967438FA-AB60-5626-3D68-664F552C1C0D}" dt="2021-11-08T08:20:28.642" v="67" actId="20577"/>
          <ac:spMkLst>
            <pc:docMk/>
            <pc:sldMk cId="3972375956" sldId="258"/>
            <ac:spMk id="3" creationId="{00000000-0000-0000-0000-000000000000}"/>
          </ac:spMkLst>
        </pc:spChg>
      </pc:sldChg>
      <pc:sldChg chg="modSp">
        <pc:chgData name="Amy Cliff" userId="S::acliff@disley.cheshire.sch.uk::67b4fb1c-c239-40d2-8878-12bb6863f8dc" providerId="AD" clId="Web-{967438FA-AB60-5626-3D68-664F552C1C0D}" dt="2021-11-08T08:20:07.359" v="44" actId="20577"/>
        <pc:sldMkLst>
          <pc:docMk/>
          <pc:sldMk cId="1423602121" sldId="261"/>
        </pc:sldMkLst>
        <pc:spChg chg="mod">
          <ac:chgData name="Amy Cliff" userId="S::acliff@disley.cheshire.sch.uk::67b4fb1c-c239-40d2-8878-12bb6863f8dc" providerId="AD" clId="Web-{967438FA-AB60-5626-3D68-664F552C1C0D}" dt="2021-11-08T08:20:07.359" v="44" actId="20577"/>
          <ac:spMkLst>
            <pc:docMk/>
            <pc:sldMk cId="1423602121" sldId="261"/>
            <ac:spMk id="2" creationId="{00000000-0000-0000-0000-000000000000}"/>
          </ac:spMkLst>
        </pc:spChg>
      </pc:sldChg>
    </pc:docChg>
  </pc:docChgLst>
  <pc:docChgLst>
    <pc:chgData name="Amy Cliff" userId="S::acliff@disley.cheshire.sch.uk::67b4fb1c-c239-40d2-8878-12bb6863f8dc" providerId="AD" clId="Web-{0B53040F-478A-4DF9-E08C-797A4577DD9B}"/>
    <pc:docChg chg="modSld">
      <pc:chgData name="Amy Cliff" userId="S::acliff@disley.cheshire.sch.uk::67b4fb1c-c239-40d2-8878-12bb6863f8dc" providerId="AD" clId="Web-{0B53040F-478A-4DF9-E08C-797A4577DD9B}" dt="2021-11-03T10:44:08.326" v="100" actId="20577"/>
      <pc:docMkLst>
        <pc:docMk/>
      </pc:docMkLst>
      <pc:sldChg chg="modSp">
        <pc:chgData name="Amy Cliff" userId="S::acliff@disley.cheshire.sch.uk::67b4fb1c-c239-40d2-8878-12bb6863f8dc" providerId="AD" clId="Web-{0B53040F-478A-4DF9-E08C-797A4577DD9B}" dt="2021-11-03T10:44:08.326" v="100" actId="20577"/>
        <pc:sldMkLst>
          <pc:docMk/>
          <pc:sldMk cId="3552417287" sldId="256"/>
        </pc:sldMkLst>
        <pc:spChg chg="mod">
          <ac:chgData name="Amy Cliff" userId="S::acliff@disley.cheshire.sch.uk::67b4fb1c-c239-40d2-8878-12bb6863f8dc" providerId="AD" clId="Web-{0B53040F-478A-4DF9-E08C-797A4577DD9B}" dt="2021-11-03T10:44:08.326" v="100" actId="20577"/>
          <ac:spMkLst>
            <pc:docMk/>
            <pc:sldMk cId="3552417287" sldId="256"/>
            <ac:spMk id="2" creationId="{00000000-0000-0000-0000-000000000000}"/>
          </ac:spMkLst>
        </pc:spChg>
      </pc:sldChg>
      <pc:sldChg chg="modSp">
        <pc:chgData name="Amy Cliff" userId="S::acliff@disley.cheshire.sch.uk::67b4fb1c-c239-40d2-8878-12bb6863f8dc" providerId="AD" clId="Web-{0B53040F-478A-4DF9-E08C-797A4577DD9B}" dt="2021-11-03T10:44:02.232" v="98" actId="20577"/>
        <pc:sldMkLst>
          <pc:docMk/>
          <pc:sldMk cId="2594621362" sldId="257"/>
        </pc:sldMkLst>
        <pc:spChg chg="mod">
          <ac:chgData name="Amy Cliff" userId="S::acliff@disley.cheshire.sch.uk::67b4fb1c-c239-40d2-8878-12bb6863f8dc" providerId="AD" clId="Web-{0B53040F-478A-4DF9-E08C-797A4577DD9B}" dt="2021-11-03T10:44:02.232" v="98" actId="20577"/>
          <ac:spMkLst>
            <pc:docMk/>
            <pc:sldMk cId="2594621362" sldId="257"/>
            <ac:spMk id="3" creationId="{00000000-0000-0000-0000-000000000000}"/>
          </ac:spMkLst>
        </pc:spChg>
      </pc:sldChg>
      <pc:sldChg chg="modSp">
        <pc:chgData name="Amy Cliff" userId="S::acliff@disley.cheshire.sch.uk::67b4fb1c-c239-40d2-8878-12bb6863f8dc" providerId="AD" clId="Web-{0B53040F-478A-4DF9-E08C-797A4577DD9B}" dt="2021-11-03T10:43:36.482" v="71" actId="20577"/>
        <pc:sldMkLst>
          <pc:docMk/>
          <pc:sldMk cId="3931576957" sldId="260"/>
        </pc:sldMkLst>
        <pc:spChg chg="mod">
          <ac:chgData name="Amy Cliff" userId="S::acliff@disley.cheshire.sch.uk::67b4fb1c-c239-40d2-8878-12bb6863f8dc" providerId="AD" clId="Web-{0B53040F-478A-4DF9-E08C-797A4577DD9B}" dt="2021-11-03T10:43:36.482" v="71" actId="20577"/>
          <ac:spMkLst>
            <pc:docMk/>
            <pc:sldMk cId="3931576957" sldId="260"/>
            <ac:spMk id="2" creationId="{00000000-0000-0000-0000-000000000000}"/>
          </ac:spMkLst>
        </pc:spChg>
      </pc:sldChg>
    </pc:docChg>
  </pc:docChgLst>
  <pc:docChgLst>
    <pc:chgData name="Amy Cliff" userId="S::acliff@disley.cheshire.sch.uk::67b4fb1c-c239-40d2-8878-12bb6863f8dc" providerId="AD" clId="Web-{1A5EE9F1-95D9-8B1A-7A5F-C9220DE6A558}"/>
    <pc:docChg chg="addSld modSld sldOrd">
      <pc:chgData name="Amy Cliff" userId="S::acliff@disley.cheshire.sch.uk::67b4fb1c-c239-40d2-8878-12bb6863f8dc" providerId="AD" clId="Web-{1A5EE9F1-95D9-8B1A-7A5F-C9220DE6A558}" dt="2021-11-10T10:49:15.506" v="122"/>
      <pc:docMkLst>
        <pc:docMk/>
      </pc:docMkLst>
      <pc:sldChg chg="modSp ord delAnim modAnim">
        <pc:chgData name="Amy Cliff" userId="S::acliff@disley.cheshire.sch.uk::67b4fb1c-c239-40d2-8878-12bb6863f8dc" providerId="AD" clId="Web-{1A5EE9F1-95D9-8B1A-7A5F-C9220DE6A558}" dt="2021-11-10T10:49:15.506" v="122"/>
        <pc:sldMkLst>
          <pc:docMk/>
          <pc:sldMk cId="2594621362" sldId="257"/>
        </pc:sldMkLst>
        <pc:spChg chg="mod">
          <ac:chgData name="Amy Cliff" userId="S::acliff@disley.cheshire.sch.uk::67b4fb1c-c239-40d2-8878-12bb6863f8dc" providerId="AD" clId="Web-{1A5EE9F1-95D9-8B1A-7A5F-C9220DE6A558}" dt="2021-11-10T08:13:05.351" v="28" actId="20577"/>
          <ac:spMkLst>
            <pc:docMk/>
            <pc:sldMk cId="2594621362" sldId="257"/>
            <ac:spMk id="3" creationId="{00000000-0000-0000-0000-000000000000}"/>
          </ac:spMkLst>
        </pc:spChg>
      </pc:sldChg>
      <pc:sldChg chg="modSp">
        <pc:chgData name="Amy Cliff" userId="S::acliff@disley.cheshire.sch.uk::67b4fb1c-c239-40d2-8878-12bb6863f8dc" providerId="AD" clId="Web-{1A5EE9F1-95D9-8B1A-7A5F-C9220DE6A558}" dt="2021-11-10T08:14:23.462" v="93" actId="20577"/>
        <pc:sldMkLst>
          <pc:docMk/>
          <pc:sldMk cId="3972375956" sldId="258"/>
        </pc:sldMkLst>
        <pc:spChg chg="mod">
          <ac:chgData name="Amy Cliff" userId="S::acliff@disley.cheshire.sch.uk::67b4fb1c-c239-40d2-8878-12bb6863f8dc" providerId="AD" clId="Web-{1A5EE9F1-95D9-8B1A-7A5F-C9220DE6A558}" dt="2021-11-10T08:14:23.462" v="93" actId="20577"/>
          <ac:spMkLst>
            <pc:docMk/>
            <pc:sldMk cId="3972375956" sldId="258"/>
            <ac:spMk id="3" creationId="{00000000-0000-0000-0000-000000000000}"/>
          </ac:spMkLst>
        </pc:spChg>
      </pc:sldChg>
      <pc:sldChg chg="modSp">
        <pc:chgData name="Amy Cliff" userId="S::acliff@disley.cheshire.sch.uk::67b4fb1c-c239-40d2-8878-12bb6863f8dc" providerId="AD" clId="Web-{1A5EE9F1-95D9-8B1A-7A5F-C9220DE6A558}" dt="2021-11-10T08:13:22.883" v="39" actId="20577"/>
        <pc:sldMkLst>
          <pc:docMk/>
          <pc:sldMk cId="1423602121" sldId="261"/>
        </pc:sldMkLst>
        <pc:spChg chg="mod">
          <ac:chgData name="Amy Cliff" userId="S::acliff@disley.cheshire.sch.uk::67b4fb1c-c239-40d2-8878-12bb6863f8dc" providerId="AD" clId="Web-{1A5EE9F1-95D9-8B1A-7A5F-C9220DE6A558}" dt="2021-11-10T08:13:22.883" v="39" actId="20577"/>
          <ac:spMkLst>
            <pc:docMk/>
            <pc:sldMk cId="1423602121" sldId="261"/>
            <ac:spMk id="2" creationId="{00000000-0000-0000-0000-000000000000}"/>
          </ac:spMkLst>
        </pc:spChg>
      </pc:sldChg>
      <pc:sldChg chg="modSp">
        <pc:chgData name="Amy Cliff" userId="S::acliff@disley.cheshire.sch.uk::67b4fb1c-c239-40d2-8878-12bb6863f8dc" providerId="AD" clId="Web-{1A5EE9F1-95D9-8B1A-7A5F-C9220DE6A558}" dt="2021-11-10T08:14:51.603" v="101" actId="20577"/>
        <pc:sldMkLst>
          <pc:docMk/>
          <pc:sldMk cId="109125958" sldId="263"/>
        </pc:sldMkLst>
        <pc:spChg chg="mod">
          <ac:chgData name="Amy Cliff" userId="S::acliff@disley.cheshire.sch.uk::67b4fb1c-c239-40d2-8878-12bb6863f8dc" providerId="AD" clId="Web-{1A5EE9F1-95D9-8B1A-7A5F-C9220DE6A558}" dt="2021-11-10T08:14:51.603" v="101" actId="20577"/>
          <ac:spMkLst>
            <pc:docMk/>
            <pc:sldMk cId="109125958" sldId="263"/>
            <ac:spMk id="2" creationId="{00000000-0000-0000-0000-000000000000}"/>
          </ac:spMkLst>
        </pc:spChg>
      </pc:sldChg>
      <pc:sldChg chg="modSp add replId">
        <pc:chgData name="Amy Cliff" userId="S::acliff@disley.cheshire.sch.uk::67b4fb1c-c239-40d2-8878-12bb6863f8dc" providerId="AD" clId="Web-{1A5EE9F1-95D9-8B1A-7A5F-C9220DE6A558}" dt="2021-11-10T10:47:37.223" v="115" actId="20577"/>
        <pc:sldMkLst>
          <pc:docMk/>
          <pc:sldMk cId="301071830" sldId="266"/>
        </pc:sldMkLst>
        <pc:spChg chg="mod">
          <ac:chgData name="Amy Cliff" userId="S::acliff@disley.cheshire.sch.uk::67b4fb1c-c239-40d2-8878-12bb6863f8dc" providerId="AD" clId="Web-{1A5EE9F1-95D9-8B1A-7A5F-C9220DE6A558}" dt="2021-11-10T10:47:37.223" v="115" actId="20577"/>
          <ac:spMkLst>
            <pc:docMk/>
            <pc:sldMk cId="301071830" sldId="26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467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97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47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703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319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018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93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886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564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22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04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59EA8-FC80-46C1-9C25-B89065AE109A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95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1971" y="924127"/>
            <a:ext cx="11475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Sassoon Primary" pitchFamily="50" charset="0"/>
              </a:rPr>
              <a:t>Mermaid School – Lucy Courtenay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514" y="1847457"/>
            <a:ext cx="2927558" cy="4543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3434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5760" y="282633"/>
            <a:ext cx="4538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1058778" y="717676"/>
            <a:ext cx="9793705" cy="507831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600" b="1" u="sng" dirty="0">
                <a:latin typeface="Sassoon Primary" pitchFamily="50" charset="0"/>
              </a:rPr>
              <a:t>Page 1</a:t>
            </a:r>
          </a:p>
          <a:p>
            <a:endParaRPr lang="en-GB" sz="3600" b="1" u="sng" dirty="0"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do you think the story is about? </a:t>
            </a: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does the word “spouting” mean? </a:t>
            </a:r>
          </a:p>
          <a:p>
            <a:r>
              <a:rPr lang="en-US" sz="2400" dirty="0">
                <a:solidFill>
                  <a:srgbClr val="FF0000"/>
                </a:solidFill>
                <a:latin typeface="Sassoon Primary"/>
              </a:rPr>
              <a:t>The word spouting means that the water was spraying up. 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Tell me 2 things about Marnie</a:t>
            </a:r>
          </a:p>
          <a:p>
            <a:r>
              <a:rPr lang="en-US" sz="2400" dirty="0">
                <a:solidFill>
                  <a:srgbClr val="FF0000"/>
                </a:solidFill>
                <a:latin typeface="Sassoon Primary" pitchFamily="50" charset="0"/>
              </a:rPr>
              <a:t>Marnie is a mermaid and has blonde hair. </a:t>
            </a:r>
          </a:p>
          <a:p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417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5485" y="379728"/>
            <a:ext cx="10900610" cy="600164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3600" b="1" u="sng" dirty="0">
                <a:latin typeface="Sassoon Primary" pitchFamily="50" charset="0"/>
              </a:rPr>
              <a:t>Page 2</a:t>
            </a:r>
          </a:p>
          <a:p>
            <a:endParaRPr lang="en-GB" sz="3600" b="1" u="sng" dirty="0">
              <a:latin typeface="Sassoon Primary" pitchFamily="50" charset="0"/>
            </a:endParaRPr>
          </a:p>
          <a:p>
            <a:r>
              <a:rPr lang="en-US" sz="3600" dirty="0">
                <a:latin typeface="Sassoon Primary"/>
              </a:rPr>
              <a:t>What does ‘glanced’ mean?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/>
              </a:rPr>
              <a:t>The word glanced means looking around 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Why did Dora shake her head?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/>
              </a:rPr>
              <a:t>Dora was shaking her head because she wasn’t making fizzy whelks, she was making a new invention.</a:t>
            </a: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was Dora’s invention called? </a:t>
            </a:r>
          </a:p>
          <a:p>
            <a:r>
              <a:rPr lang="en-US" sz="2400" dirty="0">
                <a:solidFill>
                  <a:srgbClr val="FF0000"/>
                </a:solidFill>
                <a:latin typeface="Sassoon Primary"/>
              </a:rPr>
              <a:t>Dora's invention was called Dolphin Poo</a:t>
            </a:r>
          </a:p>
          <a:p>
            <a:endParaRPr lang="en-GB" sz="2400" dirty="0">
              <a:latin typeface="Sassoon Primary" pitchFamily="50" charset="0"/>
            </a:endParaRPr>
          </a:p>
          <a:p>
            <a:r>
              <a:rPr lang="en-US" sz="3600" dirty="0" err="1">
                <a:latin typeface="Sassoon Primary" pitchFamily="50" charset="0"/>
              </a:rPr>
              <a:t>Summarise</a:t>
            </a:r>
            <a:r>
              <a:rPr lang="en-US" sz="3600" dirty="0">
                <a:latin typeface="Sassoon Primary" pitchFamily="50" charset="0"/>
              </a:rPr>
              <a:t> what has happened in the story so far.</a:t>
            </a:r>
          </a:p>
        </p:txBody>
      </p:sp>
    </p:spTree>
    <p:extLst>
      <p:ext uri="{BB962C8B-B14F-4D97-AF65-F5344CB8AC3E}">
        <p14:creationId xmlns:p14="http://schemas.microsoft.com/office/powerpoint/2010/main" val="393157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5992" y="25539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48915" y="36692"/>
            <a:ext cx="11706726" cy="618630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600" b="1" u="sng" dirty="0">
                <a:latin typeface="Sassoon Primary" pitchFamily="50" charset="0"/>
              </a:rPr>
              <a:t>Page 3</a:t>
            </a:r>
          </a:p>
          <a:p>
            <a:endParaRPr lang="en-GB" sz="3600" b="1" u="sng" dirty="0">
              <a:latin typeface="Sassoon Primary" pitchFamily="50" charset="0"/>
            </a:endParaRPr>
          </a:p>
          <a:p>
            <a:r>
              <a:rPr lang="en-US" sz="3600" dirty="0">
                <a:latin typeface="Sassoon Primary"/>
              </a:rPr>
              <a:t>Why does Dora use the phrase 'I’m not literally'? </a:t>
            </a:r>
            <a:endParaRPr lang="en-US" sz="3600" dirty="0"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GB" sz="3600" dirty="0">
                <a:latin typeface="Sassoon Primary" pitchFamily="50" charset="0"/>
              </a:rPr>
              <a:t>Why was Pearl disappointed? </a:t>
            </a: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is Dolphin Poo? </a:t>
            </a:r>
          </a:p>
          <a:p>
            <a:endParaRPr lang="en-US" sz="3600" dirty="0">
              <a:solidFill>
                <a:srgbClr val="000000"/>
              </a:solidFill>
              <a:latin typeface="Sassoon Primary" pitchFamily="50" charset="0"/>
            </a:endParaRPr>
          </a:p>
          <a:p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/>
              </a:rPr>
              <a:t>What </a:t>
            </a:r>
            <a:r>
              <a:rPr lang="en-US" sz="3600" err="1">
                <a:latin typeface="Sassoon Primary"/>
              </a:rPr>
              <a:t>colour</a:t>
            </a:r>
            <a:r>
              <a:rPr lang="en-US" sz="3600" dirty="0">
                <a:latin typeface="Sassoon Primary"/>
              </a:rPr>
              <a:t> is Pearl’s hair? </a:t>
            </a:r>
            <a:endParaRPr lang="en-US" sz="3600" dirty="0">
              <a:solidFill>
                <a:srgbClr val="000000"/>
              </a:solidFill>
              <a:latin typeface="Sassoon Primary" pitchFamily="50" charset="0"/>
            </a:endParaRPr>
          </a:p>
          <a:p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71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5992" y="25539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48915" y="36692"/>
            <a:ext cx="11706726" cy="692497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600" b="1" u="sng" dirty="0">
                <a:latin typeface="Sassoon Primary" pitchFamily="50" charset="0"/>
              </a:rPr>
              <a:t>Page 3</a:t>
            </a:r>
          </a:p>
          <a:p>
            <a:endParaRPr lang="en-GB" sz="3600" b="1" u="sng" dirty="0">
              <a:latin typeface="Sassoon Primary" pitchFamily="50" charset="0"/>
            </a:endParaRPr>
          </a:p>
          <a:p>
            <a:r>
              <a:rPr lang="en-US" sz="3600" dirty="0">
                <a:latin typeface="Sassoon Primary"/>
              </a:rPr>
              <a:t>Why does Dora use the phrase 'I’m not literally'? </a:t>
            </a:r>
            <a:endParaRPr lang="en-US" sz="3600" dirty="0">
              <a:latin typeface="Sassoon Primary" pitchFamily="50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Sassoon Primary"/>
              </a:rPr>
              <a:t>Dora uses the phrase 'I'm not literally' because she is not actually making Dolphin Poo, it is just the name that she has given to her mixture. 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GB" sz="3600" dirty="0">
                <a:latin typeface="Sassoon Primary" pitchFamily="50" charset="0"/>
              </a:rPr>
              <a:t>Why was Pearl disappointed?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/>
              </a:rPr>
              <a:t>Pearl was disappointed because she had been corrected by Dora. </a:t>
            </a:r>
            <a:endParaRPr lang="en-GB" sz="240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is Dolphin Poo? </a:t>
            </a:r>
          </a:p>
          <a:p>
            <a:r>
              <a:rPr lang="en-US" sz="2400" dirty="0">
                <a:solidFill>
                  <a:srgbClr val="FF0000"/>
                </a:solidFill>
                <a:latin typeface="Sassoon Primary"/>
              </a:rPr>
              <a:t>Dolphin Poo is a sweetie recipe. </a:t>
            </a:r>
            <a:endParaRPr lang="en-US" sz="240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</a:t>
            </a:r>
            <a:r>
              <a:rPr lang="en-US" sz="3600" dirty="0" err="1">
                <a:latin typeface="Sassoon Primary" pitchFamily="50" charset="0"/>
              </a:rPr>
              <a:t>colour</a:t>
            </a:r>
            <a:r>
              <a:rPr lang="en-US" sz="3600" dirty="0">
                <a:latin typeface="Sassoon Primary" pitchFamily="50" charset="0"/>
              </a:rPr>
              <a:t> is Pearl’s hair? </a:t>
            </a:r>
          </a:p>
          <a:p>
            <a:r>
              <a:rPr lang="en-US" sz="2400" dirty="0">
                <a:solidFill>
                  <a:srgbClr val="FF0000"/>
                </a:solidFill>
                <a:latin typeface="Sassoon Primary"/>
              </a:rPr>
              <a:t>Pearl's hair is red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US" sz="36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621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9073" y="800834"/>
            <a:ext cx="11514221" cy="544764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3600" b="1" u="sng" dirty="0">
                <a:latin typeface="Sassoon Primary" pitchFamily="50" charset="0"/>
              </a:rPr>
              <a:t>Page 4 &amp; 5 </a:t>
            </a:r>
            <a:endParaRPr lang="en-GB" sz="3600" dirty="0"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‘cool stuff’ does Dora do?</a:t>
            </a:r>
          </a:p>
          <a:p>
            <a:r>
              <a:rPr lang="en-US" sz="2400" dirty="0">
                <a:solidFill>
                  <a:srgbClr val="FF0000"/>
                </a:solidFill>
                <a:latin typeface="Sassoon Primary"/>
              </a:rPr>
              <a:t>Dora does cool stuff such as camping, inventing and building driftwood.</a:t>
            </a:r>
          </a:p>
          <a:p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has Mabel made that attaches to her tail? </a:t>
            </a:r>
          </a:p>
          <a:p>
            <a:r>
              <a:rPr lang="en-US" sz="2400" dirty="0">
                <a:solidFill>
                  <a:srgbClr val="FF0000"/>
                </a:solidFill>
                <a:latin typeface="Sassoon Primary"/>
              </a:rPr>
              <a:t>Mabel has made a cleaning tool which cleans the floor quickly.</a:t>
            </a:r>
          </a:p>
          <a:p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does the word ‘beamed’ mean?</a:t>
            </a:r>
          </a:p>
          <a:p>
            <a:r>
              <a:rPr lang="en-US" sz="2400" dirty="0">
                <a:solidFill>
                  <a:srgbClr val="FF0000"/>
                </a:solidFill>
                <a:latin typeface="Sassoon Primary"/>
              </a:rPr>
              <a:t>The word 'beamed means that she said it with enthusiasm. 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type of sea creature is Miss Tinkle?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/>
              </a:rPr>
              <a:t>Miss Tinkle is an Octopus.</a:t>
            </a:r>
          </a:p>
        </p:txBody>
      </p:sp>
    </p:spTree>
    <p:extLst>
      <p:ext uri="{BB962C8B-B14F-4D97-AF65-F5344CB8AC3E}">
        <p14:creationId xmlns:p14="http://schemas.microsoft.com/office/powerpoint/2010/main" val="1423602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0931" y="36627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u="sng" dirty="0"/>
          </a:p>
          <a:p>
            <a:endParaRPr lang="en-US" u="sng" dirty="0"/>
          </a:p>
        </p:txBody>
      </p:sp>
      <p:sp>
        <p:nvSpPr>
          <p:cNvPr id="3" name="Rectangle 2"/>
          <p:cNvSpPr/>
          <p:nvPr/>
        </p:nvSpPr>
        <p:spPr>
          <a:xfrm>
            <a:off x="520930" y="171912"/>
            <a:ext cx="11354237" cy="674030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600" b="1" u="sng" dirty="0"/>
              <a:t>Page 6</a:t>
            </a:r>
          </a:p>
          <a:p>
            <a:r>
              <a:rPr lang="en-US" sz="3600" dirty="0">
                <a:latin typeface="Sassoon Primary" pitchFamily="50" charset="0"/>
              </a:rPr>
              <a:t>What does ‘marine life’ mean?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/>
              </a:rPr>
              <a:t>Marine life means creatures that live in the sea.</a:t>
            </a: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Why did Pearl adjust her glasses?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/>
              </a:rPr>
              <a:t>Pearl adjusted her glasses so that she could see into the pot clearly. 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Why did Orla murmur in Marnie’s ear?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/>
              </a:rPr>
              <a:t>Orla murmured in Marnie's ear to check if there was any </a:t>
            </a:r>
            <a:r>
              <a:rPr lang="en-GB" sz="2400" dirty="0" err="1">
                <a:solidFill>
                  <a:srgbClr val="FF0000"/>
                </a:solidFill>
                <a:latin typeface="Sassoon Primary"/>
              </a:rPr>
              <a:t>squd</a:t>
            </a:r>
            <a:r>
              <a:rPr lang="en-GB" sz="2400" dirty="0">
                <a:solidFill>
                  <a:srgbClr val="FF0000"/>
                </a:solidFill>
                <a:latin typeface="Sassoon Primary"/>
              </a:rPr>
              <a:t>-slime left. 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GB" sz="3600" dirty="0">
                <a:latin typeface="Sassoon Primary" pitchFamily="50" charset="0"/>
              </a:rPr>
              <a:t>What does ‘anxious’ mean?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/>
              </a:rPr>
              <a:t>Anxious means that somebody is worried, concerned, apprehensive about something.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Why was Dora feeling anxious?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/>
              </a:rPr>
              <a:t>Dora was feeling anxious because Miss Tinkle had a lot of her mixture on her tentacle. 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375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5641" y="451310"/>
            <a:ext cx="11044989" cy="674030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3600" u="sng" dirty="0">
                <a:latin typeface="Sassoon Primary" pitchFamily="50" charset="0"/>
              </a:rPr>
              <a:t>Page 8</a:t>
            </a:r>
          </a:p>
          <a:p>
            <a:endParaRPr lang="en-US" sz="3600" u="sng" dirty="0"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adverb tells you that Dora was upset?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Dora said glumly </a:t>
            </a: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GB" sz="3600" dirty="0">
                <a:latin typeface="Sassoon Primary" pitchFamily="50" charset="0"/>
              </a:rPr>
              <a:t>Why was Dora upset?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/>
              </a:rPr>
              <a:t>Dora was upset because there was hardly any mixture left. 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3600" dirty="0">
              <a:latin typeface="Sassoon Primary" pitchFamily="50" charset="0"/>
            </a:endParaRPr>
          </a:p>
          <a:p>
            <a:r>
              <a:rPr lang="en-GB" sz="3600" dirty="0">
                <a:latin typeface="Sassoon Primary" pitchFamily="50" charset="0"/>
              </a:rPr>
              <a:t>What did Miss Tinkle look for on her wrist?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She looked at her watch so that she knew the time.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Why did Miss Tinkle turn red? </a:t>
            </a:r>
          </a:p>
          <a:p>
            <a:r>
              <a:rPr lang="en-GB" sz="2400" dirty="0">
                <a:solidFill>
                  <a:srgbClr val="FF0000"/>
                </a:solidFill>
                <a:latin typeface="Sassoon Primary" pitchFamily="50" charset="0"/>
              </a:rPr>
              <a:t>Because she let out a cloud of ink. </a:t>
            </a: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25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147CA5D672C43A9D23E20D4B16B2D" ma:contentTypeVersion="4" ma:contentTypeDescription="Create a new document." ma:contentTypeScope="" ma:versionID="74b955fede414122225e9557a2a2baf5">
  <xsd:schema xmlns:xsd="http://www.w3.org/2001/XMLSchema" xmlns:xs="http://www.w3.org/2001/XMLSchema" xmlns:p="http://schemas.microsoft.com/office/2006/metadata/properties" xmlns:ns2="622268dc-9459-4e10-b07f-c3dcd673cc24" targetNamespace="http://schemas.microsoft.com/office/2006/metadata/properties" ma:root="true" ma:fieldsID="61b7b38eee8bd7f386202fefa148adc0" ns2:_="">
    <xsd:import namespace="622268dc-9459-4e10-b07f-c3dcd673cc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268dc-9459-4e10-b07f-c3dcd673c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45C62C5-B514-48D8-95B9-97063FEE872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AB2A9F1-D9B1-4CF4-8B0F-ECCCEFAF589B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F426DD9-95A2-4B64-8AE3-A58331885E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2268dc-9459-4e10-b07f-c3dcd673cc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379</Words>
  <Application>Microsoft Office PowerPoint</Application>
  <PresentationFormat>Widescreen</PresentationFormat>
  <Paragraphs>80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Disley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Harrison</dc:creator>
  <cp:lastModifiedBy>Amy Cliff</cp:lastModifiedBy>
  <cp:revision>80</cp:revision>
  <dcterms:created xsi:type="dcterms:W3CDTF">2020-01-06T16:49:55Z</dcterms:created>
  <dcterms:modified xsi:type="dcterms:W3CDTF">2021-11-10T10:49:15Z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0x01010068A147CA5D672C43A9D23E20D4B16B2D</vt:lpwstr>
  </property>
</Properties>
</file>