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1" d="100"/>
          <a:sy n="91" d="100"/>
        </p:scale>
        <p:origin x="53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7E6FA-9A6F-4A78-B24B-E87BF20AEC81}" type="datetimeFigureOut">
              <a:rPr lang="en-GB" smtClean="0"/>
              <a:t>19/11/2019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4277E-C3F9-45C4-9622-EAFD8BB015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64144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7E6FA-9A6F-4A78-B24B-E87BF20AEC81}" type="datetimeFigureOut">
              <a:rPr lang="en-GB" smtClean="0"/>
              <a:t>19/11/2019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4277E-C3F9-45C4-9622-EAFD8BB015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79106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7E6FA-9A6F-4A78-B24B-E87BF20AEC81}" type="datetimeFigureOut">
              <a:rPr lang="en-GB" smtClean="0"/>
              <a:t>19/11/2019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4277E-C3F9-45C4-9622-EAFD8BB015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39190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7E6FA-9A6F-4A78-B24B-E87BF20AEC81}" type="datetimeFigureOut">
              <a:rPr lang="en-GB" smtClean="0"/>
              <a:t>19/11/2019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4277E-C3F9-45C4-9622-EAFD8BB015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4186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7E6FA-9A6F-4A78-B24B-E87BF20AEC81}" type="datetimeFigureOut">
              <a:rPr lang="en-GB" smtClean="0"/>
              <a:t>19/11/2019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4277E-C3F9-45C4-9622-EAFD8BB015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0422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7E6FA-9A6F-4A78-B24B-E87BF20AEC81}" type="datetimeFigureOut">
              <a:rPr lang="en-GB" smtClean="0"/>
              <a:t>19/11/2019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4277E-C3F9-45C4-9622-EAFD8BB015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93540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7E6FA-9A6F-4A78-B24B-E87BF20AEC81}" type="datetimeFigureOut">
              <a:rPr lang="en-GB" smtClean="0"/>
              <a:t>19/11/2019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4277E-C3F9-45C4-9622-EAFD8BB015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331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7E6FA-9A6F-4A78-B24B-E87BF20AEC81}" type="datetimeFigureOut">
              <a:rPr lang="en-GB" smtClean="0"/>
              <a:t>19/11/2019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4277E-C3F9-45C4-9622-EAFD8BB015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79627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7E6FA-9A6F-4A78-B24B-E87BF20AEC81}" type="datetimeFigureOut">
              <a:rPr lang="en-GB" smtClean="0"/>
              <a:t>19/11/2019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4277E-C3F9-45C4-9622-EAFD8BB015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69132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7E6FA-9A6F-4A78-B24B-E87BF20AEC81}" type="datetimeFigureOut">
              <a:rPr lang="en-GB" smtClean="0"/>
              <a:t>19/11/2019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4277E-C3F9-45C4-9622-EAFD8BB015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93625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7E6FA-9A6F-4A78-B24B-E87BF20AEC81}" type="datetimeFigureOut">
              <a:rPr lang="en-GB" smtClean="0"/>
              <a:t>19/11/2019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4277E-C3F9-45C4-9622-EAFD8BB015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6818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7E6FA-9A6F-4A78-B24B-E87BF20AEC81}" type="datetimeFigureOut">
              <a:rPr lang="en-GB" smtClean="0"/>
              <a:t>19/11/2019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84277E-C3F9-45C4-9622-EAFD8BB015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0144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56441" y="725214"/>
            <a:ext cx="1027911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 smtClean="0"/>
              <a:t> Guardians of the Planet</a:t>
            </a:r>
          </a:p>
          <a:p>
            <a:pPr algn="ctr"/>
            <a:r>
              <a:rPr lang="en-GB" sz="8800" dirty="0" smtClean="0"/>
              <a:t>By Clive Gifford</a:t>
            </a:r>
            <a:endParaRPr lang="en-GB" sz="8800" dirty="0"/>
          </a:p>
        </p:txBody>
      </p:sp>
    </p:spTree>
    <p:extLst>
      <p:ext uri="{BB962C8B-B14F-4D97-AF65-F5344CB8AC3E}">
        <p14:creationId xmlns:p14="http://schemas.microsoft.com/office/powerpoint/2010/main" val="3204275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24910" y="662152"/>
            <a:ext cx="10499835" cy="643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u="sng" dirty="0" smtClean="0"/>
              <a:t>Day 1 foreword and introduction</a:t>
            </a:r>
          </a:p>
          <a:p>
            <a:pPr algn="ctr"/>
            <a:endParaRPr lang="en-GB" sz="2000" u="sng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/>
              <a:t>What is a foreword?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/>
              <a:t>What does the word ‘swamp’ in the clause, ‘there’s a swamp of plastic in the oceans,’ suggest?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/>
              <a:t>What does ‘coalition’ mean?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/>
              <a:t>How does </a:t>
            </a:r>
            <a:r>
              <a:rPr lang="en-GB" sz="2000" dirty="0" err="1" smtClean="0"/>
              <a:t>ClientEarth</a:t>
            </a:r>
            <a:r>
              <a:rPr lang="en-GB" sz="2000" dirty="0" smtClean="0"/>
              <a:t> use the power of law?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/>
              <a:t>Why have wild habitats been lost?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/>
              <a:t>What is causing animals to become extinct?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u="sng" dirty="0" smtClean="0"/>
              <a:t>Challenge:</a:t>
            </a:r>
            <a:r>
              <a:rPr lang="en-GB" sz="2000" dirty="0" smtClean="0"/>
              <a:t> write a paragraph to persuade a friend to join you as a Guardian of the Planet.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0450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03586" y="725214"/>
            <a:ext cx="1017401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/>
              <a:t> Day 2 pp14-15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/>
              <a:t>What does ‘consume’ mean?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/>
              <a:t>Which country produces the most rubbish?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/>
              <a:t>How much more rubbish is consumed by a family per day in Columbia than by a family in Ghana?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/>
              <a:t>Burning waste reduces the amount of space that waste takes up but what are its disadvantages?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/>
              <a:t>What is a landfill?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/>
              <a:t>Identify the types of pollution that are caused as we try to dispose of our waste.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u="sng" dirty="0" smtClean="0"/>
              <a:t>Challenge:</a:t>
            </a:r>
            <a:r>
              <a:rPr lang="en-GB" sz="2000" dirty="0" smtClean="0"/>
              <a:t> Make a list of ways that we could reduce our waste.</a:t>
            </a:r>
            <a:endParaRPr lang="en-GB" sz="2000" u="sng" dirty="0"/>
          </a:p>
        </p:txBody>
      </p:sp>
    </p:spTree>
    <p:extLst>
      <p:ext uri="{BB962C8B-B14F-4D97-AF65-F5344CB8AC3E}">
        <p14:creationId xmlns:p14="http://schemas.microsoft.com/office/powerpoint/2010/main" val="4120364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8276" y="704193"/>
            <a:ext cx="10710041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/>
              <a:t> Day 3 pp20-21 and 48-49</a:t>
            </a:r>
          </a:p>
          <a:p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/>
              <a:t>What are repair cafés?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/>
              <a:t>Define ‘decompose’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/>
              <a:t>List 3 ways in which you can reduce waste.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/>
              <a:t>How much of the planet is covered by land?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/>
              <a:t> What is the side-effect of intensive farming? </a:t>
            </a:r>
            <a:endParaRPr lang="en-GB" sz="2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/>
              <a:t>Do you think that we need to use pesticides on our crops? Why?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u="sng" dirty="0" smtClean="0"/>
              <a:t>Challenge:</a:t>
            </a:r>
            <a:r>
              <a:rPr lang="en-GB" sz="2000" dirty="0" smtClean="0"/>
              <a:t> Write a slogan to encourage a friend to be less wasteful</a:t>
            </a:r>
            <a:endParaRPr lang="en-GB" sz="2000" u="sng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269057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254</Words>
  <Application>Microsoft Office PowerPoint</Application>
  <PresentationFormat>Widescreen</PresentationFormat>
  <Paragraphs>53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Disley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Robinson</dc:creator>
  <cp:lastModifiedBy>J Robinson</cp:lastModifiedBy>
  <cp:revision>6</cp:revision>
  <dcterms:created xsi:type="dcterms:W3CDTF">2019-11-19T16:46:08Z</dcterms:created>
  <dcterms:modified xsi:type="dcterms:W3CDTF">2019-11-19T17:08:59Z</dcterms:modified>
</cp:coreProperties>
</file>