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30F5F-4E69-40D9-AE35-801135D1FB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53B9FE-8C17-4B6A-B315-71E10A67EF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A8BF3-8BF3-4833-8AE5-02EAEEF5E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D873B-713A-4896-941B-A9AC2A8CB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C56163-2153-4695-88C5-D6827B714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065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75106-5087-4A00-87F6-8ECE5EBB3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9A41F-F8A9-495A-80B5-706A3B2AC5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E6CE21-2063-4CA5-B945-FF22E1D40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40FE5-F64B-4448-B045-A0982018A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6CC0-53A7-4D23-A41B-A565FFFCF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768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2E2C8-407F-4EBE-988B-39F460E2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F66E37-82F5-405C-9F4F-FF661F0F65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72F8D-FCAC-4B5E-92B9-DF6FC1D83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1C3DE1-1C4B-4D12-A4FA-75AC4A06F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461DD-3FCF-4B48-B259-36548C405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44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C1D37-80B1-4A23-8854-79C8F7F02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981D7-89A8-4C5C-8E24-35D7ADAEDC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1D517-4637-42FF-8744-79236838C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8DDEF-AD2B-4161-8873-318E560E7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AD15D-FF72-40AC-A1AE-B685D42BD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BE004-84F7-46FF-8DC1-8272B1D3B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17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BB812-0993-4BA7-BFFA-608133739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262DD4-22F7-4D8B-BE0A-D3B19F6EF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0D71C1-9D86-4AB6-B94D-F5CC8821C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3E0B65-F4FF-4482-A7C1-B8BA8854E0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A0DF57-AFAE-4043-95FE-3D830A719E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D9DEF4-6FF4-4CE1-892F-4C63EA6F5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3F60D1-12D7-4969-A22E-52717D663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2FF0B8-90AD-4B54-BBDE-8F625BB93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46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AC628-01D9-4801-8847-F1336A04F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09EC9F-0347-4EBD-A760-1DFAF76B4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3A6468-D38F-44AC-8EC6-A79D4CF8A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F69656-D109-4F84-A8BE-E9FE7245B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474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0378F8-7B3A-43F6-A91C-ADF4E3E2D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70E4B1-A213-4910-8644-95C71CF3C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B91FD-C833-4A8B-9730-C2F7C9CAE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07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174AA-E185-4EA3-85AD-31AB1F472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57CB5-0E75-4246-A4A4-102615B4C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C877E9-9C42-4F46-A531-E6C2E85FF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D6CFCC-BF36-44B8-A2CB-80CA0359F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95D0FB-04FF-4B05-9515-E87C1ED6A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229F5-F00F-4E01-ABE4-0046561CA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59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20BEC-7B6E-4C41-BBA6-B23D1F33F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1671D2-614B-42A8-AB23-5F68F0D279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76F3C6-8EA7-48EE-B734-4232BF5189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6951DC-B754-4AB6-A921-69D3FE539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8B186-1981-485B-8ABB-F4AFF3514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20446-AF75-40E8-A61F-53D485DEC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97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3466-2FB5-48FE-9287-8DA49D464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E23EB3-CCF1-4119-9102-9BE56DF2E6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4D1FF-CD29-4149-8C4D-692DB1422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A1012-E455-467E-80B9-A6ABD3025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EEFE7-7B4F-4BF1-8951-79B48470B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298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5E0654-1A2D-4222-9C2F-F1C9BC5898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5A3EF6-1A73-4A96-9227-D271D9E03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54DFC-21D1-405D-A4E0-A9CCBFEAF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304BC-0EA0-4F22-8C3D-F024B4724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AC865-BF8F-4695-A007-631B41496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0A9B60-4114-4921-9A33-40A6FDA16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8E3E92-9C0F-4A10-A639-19DFFEF40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87074-66E3-4D3E-8735-B5599D0AD6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CB916-C59A-4E59-B448-ABB578E9FB08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E9C72-9692-40F4-88C4-70D5469F5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8DABD-A9AF-49B7-A238-0E743181A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76EAD-FFDB-4970-9B8E-556C580B6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406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E687B7-60C1-4329-BDD2-59B0D5EB3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212" y="643466"/>
            <a:ext cx="431757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 Robinson</dc:creator>
  <cp:lastModifiedBy>Jan Robinson</cp:lastModifiedBy>
  <cp:revision>1</cp:revision>
  <dcterms:created xsi:type="dcterms:W3CDTF">2022-03-21T11:33:24Z</dcterms:created>
  <dcterms:modified xsi:type="dcterms:W3CDTF">2022-03-21T11:34:21Z</dcterms:modified>
</cp:coreProperties>
</file>