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9"/>
  </p:notesMasterIdLst>
  <p:sldIdLst>
    <p:sldId id="299" r:id="rId5"/>
    <p:sldId id="300" r:id="rId6"/>
    <p:sldId id="301" r:id="rId7"/>
    <p:sldId id="30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Om took me home to meet her family.</a:t>
            </a:r>
          </a:p>
          <a:p>
            <a:r>
              <a:rPr lang="en-GB" dirty="0"/>
              <a:t>Although they looked strange too, they were kind and offered me some food.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836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gathered around the campfire. Crackle! Hiss! Pop!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520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licked my lips at the thought of the succulent steaks, the crispy, chunky chops and the fresh, flavoursome fish.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772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KoJDyKo1Q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EI-Lhj7jCW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34000" cy="728889"/>
          </a:xfrm>
        </p:spPr>
        <p:txBody>
          <a:bodyPr>
            <a:normAutofit/>
          </a:bodyPr>
          <a:lstStyle/>
          <a:p>
            <a:r>
              <a:rPr lang="en-GB" sz="2800" u="sng"/>
              <a:t>Tuesday the 8</a:t>
            </a:r>
            <a:r>
              <a:rPr lang="en-GB" sz="2800" u="sng" baseline="30000"/>
              <a:t>th</a:t>
            </a:r>
            <a:r>
              <a:rPr lang="en-GB" sz="2800" u="sng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u="sng"/>
              <a:t>LO: To use and understand a complex sentence, onomatopoeia and alliteration.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6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On your whiteboards write down a sentence using onomatopoeia.</a:t>
            </a:r>
          </a:p>
        </p:txBody>
      </p:sp>
    </p:spTree>
    <p:extLst>
      <p:ext uri="{BB962C8B-B14F-4D97-AF65-F5344CB8AC3E}">
        <p14:creationId xmlns:p14="http://schemas.microsoft.com/office/powerpoint/2010/main" val="672130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Complex sentence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Collect conjunctions for opposition.</a:t>
            </a:r>
          </a:p>
          <a:p>
            <a:endParaRPr lang="en-GB" sz="2800" dirty="0"/>
          </a:p>
          <a:p>
            <a:r>
              <a:rPr lang="en-GB" sz="2800" dirty="0"/>
              <a:t>What words could we use to describe the way the people looked? </a:t>
            </a:r>
          </a:p>
          <a:p>
            <a:r>
              <a:rPr lang="en-GB" sz="2800" dirty="0"/>
              <a:t>Incorporate these words in a sentence like the following: 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Om took me home to meet her family.</a:t>
            </a:r>
          </a:p>
          <a:p>
            <a:r>
              <a:rPr lang="en-GB" sz="2400" dirty="0">
                <a:solidFill>
                  <a:srgbClr val="FF0000"/>
                </a:solidFill>
              </a:rPr>
              <a:t>Although they looked strange too, they were kind and offered me some food.</a:t>
            </a:r>
          </a:p>
          <a:p>
            <a:endParaRPr lang="en-GB" sz="2400" dirty="0"/>
          </a:p>
          <a:p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3C695-9F90-458B-8FF3-6293CC9F1C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61" t="29541" r="57678" b="22143"/>
          <a:stretch/>
        </p:blipFill>
        <p:spPr>
          <a:xfrm>
            <a:off x="5796642" y="1229224"/>
            <a:ext cx="5853676" cy="439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4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Onomatopoeia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After listening to the sound of food cooking on a campfire what onomatopoeic words can you think of?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Try to use the onomatopoeic words in a sentence like this:</a:t>
            </a:r>
          </a:p>
          <a:p>
            <a:r>
              <a:rPr lang="en-GB" sz="2800" dirty="0">
                <a:solidFill>
                  <a:srgbClr val="FF0000"/>
                </a:solidFill>
              </a:rPr>
              <a:t>We gathered around the campfire. Crackle! Hiss! Pop!</a:t>
            </a:r>
          </a:p>
          <a:p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0984CE-BB2F-4601-B127-4149CB8A4679}"/>
              </a:ext>
            </a:extLst>
          </p:cNvPr>
          <p:cNvSpPr txBox="1"/>
          <p:nvPr/>
        </p:nvSpPr>
        <p:spPr>
          <a:xfrm>
            <a:off x="359228" y="3869871"/>
            <a:ext cx="4212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[ASMR] One Hour of Soothing Grill Sounds – Sizzling Meat - YouTube</a:t>
            </a:r>
            <a:endParaRPr lang="en-GB" dirty="0"/>
          </a:p>
        </p:txBody>
      </p:sp>
      <p:pic>
        <p:nvPicPr>
          <p:cNvPr id="6146" name="Picture 2" descr="How to Cook Food Over a Campfire: 8 Helpful Tips | Mossy Oak">
            <a:extLst>
              <a:ext uri="{FF2B5EF4-FFF2-40B4-BE49-F238E27FC236}">
                <a16:creationId xmlns:a16="http://schemas.microsoft.com/office/drawing/2014/main" id="{D8148EDE-55C3-4F0E-9254-9CCC6F460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075" y="1094015"/>
            <a:ext cx="6405697" cy="427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963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Alliteration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 we do when we are hungry?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What types of food were eaten during the Stone Age?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6146" name="Picture 2" descr="How to Cook Food Over a Campfire: 8 Helpful Tips | Mossy Oak">
            <a:extLst>
              <a:ext uri="{FF2B5EF4-FFF2-40B4-BE49-F238E27FC236}">
                <a16:creationId xmlns:a16="http://schemas.microsoft.com/office/drawing/2014/main" id="{D8148EDE-55C3-4F0E-9254-9CCC6F460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848" y="195943"/>
            <a:ext cx="5328552" cy="355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5F2E6F-7D29-4AE1-88EA-8426EFC63C1A}"/>
              </a:ext>
            </a:extLst>
          </p:cNvPr>
          <p:cNvSpPr txBox="1"/>
          <p:nvPr/>
        </p:nvSpPr>
        <p:spPr>
          <a:xfrm>
            <a:off x="6634847" y="3869872"/>
            <a:ext cx="5012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What adjectives could we use to describe the food?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E79153-9749-47F1-BD9A-98F24D0A9D4D}"/>
              </a:ext>
            </a:extLst>
          </p:cNvPr>
          <p:cNvSpPr txBox="1"/>
          <p:nvPr/>
        </p:nvSpPr>
        <p:spPr>
          <a:xfrm>
            <a:off x="3102429" y="408214"/>
            <a:ext cx="2993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4"/>
              </a:rPr>
              <a:t>M&amp;S | Beef Traceability TV Advert 2018 - YouTube</a:t>
            </a: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C9A0AD-AD74-41BC-AA09-9E18C32EBF42}"/>
              </a:ext>
            </a:extLst>
          </p:cNvPr>
          <p:cNvSpPr txBox="1"/>
          <p:nvPr/>
        </p:nvSpPr>
        <p:spPr>
          <a:xfrm>
            <a:off x="228600" y="5260994"/>
            <a:ext cx="780657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Now you have examples of each try to put them all together like this:</a:t>
            </a:r>
          </a:p>
          <a:p>
            <a:r>
              <a:rPr lang="en-GB" sz="2400" dirty="0">
                <a:solidFill>
                  <a:srgbClr val="FF0000"/>
                </a:solidFill>
              </a:rPr>
              <a:t>I licked my lips at the thought of the succulent steaks, the crispy, chunky chops and the fresh, flavoursome fish.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2353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287</Words>
  <Application>Microsoft Office PowerPoint</Application>
  <PresentationFormat>Widescreen</PresentationFormat>
  <Paragraphs>43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Tuesday the 8th March 2022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2022-03-02T11:09:25Z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