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58471-49F3-4723-894B-5B7756CE8724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30B75-CCCC-412D-AF26-922FC02E68BB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58471-49F3-4723-894B-5B7756CE8724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30B75-CCCC-412D-AF26-922FC02E68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58471-49F3-4723-894B-5B7756CE8724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30B75-CCCC-412D-AF26-922FC02E68BB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58471-49F3-4723-894B-5B7756CE8724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30B75-CCCC-412D-AF26-922FC02E68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58471-49F3-4723-894B-5B7756CE8724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30B75-CCCC-412D-AF26-922FC02E68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58471-49F3-4723-894B-5B7756CE8724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30B75-CCCC-412D-AF26-922FC02E68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58471-49F3-4723-894B-5B7756CE8724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30B75-CCCC-412D-AF26-922FC02E68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58471-49F3-4723-894B-5B7756CE8724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30B75-CCCC-412D-AF26-922FC02E68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58471-49F3-4723-894B-5B7756CE8724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A530B75-CCCC-412D-AF26-922FC02E68BB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58471-49F3-4723-894B-5B7756CE8724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30B75-CCCC-412D-AF26-922FC02E68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58471-49F3-4723-894B-5B7756CE8724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30B75-CCCC-412D-AF26-922FC02E68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0F58471-49F3-4723-894B-5B7756CE8724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A530B75-CCCC-412D-AF26-922FC02E68BB}" type="slidenum">
              <a:rPr lang="en-GB" smtClean="0"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1268760"/>
            <a:ext cx="6400800" cy="2304256"/>
          </a:xfrm>
        </p:spPr>
        <p:txBody>
          <a:bodyPr>
            <a:normAutofit/>
          </a:bodyPr>
          <a:lstStyle/>
          <a:p>
            <a:r>
              <a:rPr lang="en-GB" sz="4000" b="1" smtClean="0"/>
              <a:t>FloodWorld</a:t>
            </a:r>
            <a:r>
              <a:rPr lang="en-GB" sz="4000" b="1" dirty="0" smtClean="0"/>
              <a:t> </a:t>
            </a:r>
          </a:p>
          <a:p>
            <a:r>
              <a:rPr lang="en-GB" sz="4000" b="1" dirty="0" smtClean="0"/>
              <a:t>By </a:t>
            </a:r>
          </a:p>
          <a:p>
            <a:r>
              <a:rPr lang="en-GB" sz="4000" b="1" dirty="0" smtClean="0"/>
              <a:t>Tom </a:t>
            </a:r>
            <a:r>
              <a:rPr lang="en-GB" sz="4000" b="1" dirty="0" err="1" smtClean="0"/>
              <a:t>Huddlestone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388445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764704"/>
            <a:ext cx="8064896" cy="4874096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en-GB" sz="4100" u="sng" dirty="0" smtClean="0">
                <a:solidFill>
                  <a:schemeClr val="tx1"/>
                </a:solidFill>
              </a:rPr>
              <a:t>Day 1. pp.2-5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500" dirty="0" smtClean="0">
                <a:solidFill>
                  <a:schemeClr val="tx1"/>
                </a:solidFill>
              </a:rPr>
              <a:t>How do you think Kara </a:t>
            </a:r>
            <a:r>
              <a:rPr lang="en-GB" sz="3500" dirty="0" smtClean="0">
                <a:solidFill>
                  <a:schemeClr val="tx1"/>
                </a:solidFill>
              </a:rPr>
              <a:t>was </a:t>
            </a:r>
            <a:r>
              <a:rPr lang="en-GB" sz="3500" dirty="0" smtClean="0">
                <a:solidFill>
                  <a:schemeClr val="tx1"/>
                </a:solidFill>
              </a:rPr>
              <a:t>walking as she ‘pounded on the wooden walkway’?</a:t>
            </a:r>
            <a:endParaRPr lang="en-GB" sz="35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500" dirty="0" smtClean="0">
                <a:solidFill>
                  <a:schemeClr val="tx1"/>
                </a:solidFill>
              </a:rPr>
              <a:t>Define </a:t>
            </a:r>
            <a:r>
              <a:rPr lang="en-GB" sz="3500" dirty="0" smtClean="0">
                <a:solidFill>
                  <a:schemeClr val="tx1"/>
                </a:solidFill>
              </a:rPr>
              <a:t>notorious.</a:t>
            </a:r>
            <a:endParaRPr lang="en-GB" sz="35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500" dirty="0" smtClean="0">
                <a:solidFill>
                  <a:schemeClr val="tx1"/>
                </a:solidFill>
              </a:rPr>
              <a:t>Why do you think ‘only the very poor or very secretive’ lived at The Spur?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500" dirty="0" smtClean="0">
                <a:solidFill>
                  <a:schemeClr val="tx1"/>
                </a:solidFill>
              </a:rPr>
              <a:t>Find as much evidence from the text as you can to show that Mr </a:t>
            </a:r>
            <a:r>
              <a:rPr lang="en-GB" sz="3500" dirty="0" err="1" smtClean="0">
                <a:solidFill>
                  <a:schemeClr val="tx1"/>
                </a:solidFill>
              </a:rPr>
              <a:t>Colpeper</a:t>
            </a:r>
            <a:r>
              <a:rPr lang="en-GB" sz="3500" dirty="0" smtClean="0">
                <a:solidFill>
                  <a:schemeClr val="tx1"/>
                </a:solidFill>
              </a:rPr>
              <a:t> was struggling to keep up with Joe and Kara.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500" dirty="0" smtClean="0">
                <a:solidFill>
                  <a:schemeClr val="tx1"/>
                </a:solidFill>
              </a:rPr>
              <a:t>Why do you think Kara was doubtful about the success of </a:t>
            </a:r>
            <a:r>
              <a:rPr lang="en-GB" sz="3500" dirty="0" err="1" smtClean="0">
                <a:solidFill>
                  <a:schemeClr val="tx1"/>
                </a:solidFill>
              </a:rPr>
              <a:t>Colpeper’s</a:t>
            </a:r>
            <a:r>
              <a:rPr lang="en-GB" sz="3500" dirty="0" smtClean="0">
                <a:solidFill>
                  <a:schemeClr val="tx1"/>
                </a:solidFill>
              </a:rPr>
              <a:t> deal?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500" dirty="0" smtClean="0">
                <a:solidFill>
                  <a:schemeClr val="tx1"/>
                </a:solidFill>
              </a:rPr>
              <a:t>Why do you think the old man might have lost everything to the waves?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3043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476672"/>
            <a:ext cx="7920880" cy="5832648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sz="3200" u="sng" dirty="0" smtClean="0">
                <a:solidFill>
                  <a:schemeClr val="tx1"/>
                </a:solidFill>
              </a:rPr>
              <a:t>Day 2. pp. 6-9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tx1"/>
                </a:solidFill>
              </a:rPr>
              <a:t>Why do you think Joe was squinting ahead?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tx1"/>
                </a:solidFill>
              </a:rPr>
              <a:t>What does ‘salvage’ mean?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tx1"/>
                </a:solidFill>
              </a:rPr>
              <a:t>What did the ‘peak of a building’ break the surface of? Why do you think that this has happened?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tx1"/>
                </a:solidFill>
              </a:rPr>
              <a:t>Why did Joe keep his arms and legs tucked in?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smtClean="0">
                <a:solidFill>
                  <a:schemeClr val="tx1"/>
                </a:solidFill>
              </a:rPr>
              <a:t>Where had all the cars gone?</a:t>
            </a:r>
            <a:endParaRPr lang="en-GB" sz="3200" dirty="0" smtClean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tx1"/>
                </a:solidFill>
              </a:rPr>
              <a:t>Why did Joe’s heartbeat quicken?</a:t>
            </a:r>
          </a:p>
        </p:txBody>
      </p:sp>
    </p:spTree>
    <p:extLst>
      <p:ext uri="{BB962C8B-B14F-4D97-AF65-F5344CB8AC3E}">
        <p14:creationId xmlns:p14="http://schemas.microsoft.com/office/powerpoint/2010/main" val="1148974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404664"/>
            <a:ext cx="8229600" cy="5184576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sz="3500" u="sng" dirty="0" smtClean="0"/>
              <a:t>Day 3. pp.10-12</a:t>
            </a:r>
          </a:p>
          <a:p>
            <a:r>
              <a:rPr lang="en-GB" sz="3500" dirty="0" smtClean="0"/>
              <a:t>Why did Joe not know what a cinema was?</a:t>
            </a:r>
          </a:p>
          <a:p>
            <a:r>
              <a:rPr lang="en-GB" sz="3500" dirty="0" smtClean="0"/>
              <a:t>What  does ‘undulating’ mean?</a:t>
            </a:r>
          </a:p>
          <a:p>
            <a:r>
              <a:rPr lang="en-GB" sz="3500" dirty="0" smtClean="0"/>
              <a:t>Why were people like Joe prepared to risk their lives to scavenge for goods?</a:t>
            </a:r>
          </a:p>
          <a:p>
            <a:r>
              <a:rPr lang="en-GB" sz="3500" dirty="0" smtClean="0"/>
              <a:t>What do you think a Beef is?</a:t>
            </a:r>
          </a:p>
          <a:p>
            <a:r>
              <a:rPr lang="en-GB" sz="3500" dirty="0" smtClean="0"/>
              <a:t>Why did Joe need to take an ‘urgent breath’?</a:t>
            </a:r>
          </a:p>
          <a:p>
            <a:pPr marL="457200" indent="-457200"/>
            <a:r>
              <a:rPr lang="en-GB" sz="3500" dirty="0" smtClean="0">
                <a:solidFill>
                  <a:schemeClr val="tx1"/>
                </a:solidFill>
              </a:rPr>
              <a:t>Predict what will happen next.</a:t>
            </a:r>
          </a:p>
          <a:p>
            <a:pPr marL="457200" indent="-457200"/>
            <a:endParaRPr lang="en-GB" sz="3600" dirty="0" smtClean="0">
              <a:solidFill>
                <a:schemeClr val="tx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991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39</TotalTime>
  <Words>229</Words>
  <Application>Microsoft Office PowerPoint</Application>
  <PresentationFormat>On-screen Show (4:3)</PresentationFormat>
  <Paragraphs>24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Flow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 Robinson</dc:creator>
  <cp:lastModifiedBy>Jan Robinson</cp:lastModifiedBy>
  <cp:revision>8</cp:revision>
  <dcterms:created xsi:type="dcterms:W3CDTF">2020-02-06T14:14:26Z</dcterms:created>
  <dcterms:modified xsi:type="dcterms:W3CDTF">2020-02-06T14:57:08Z</dcterms:modified>
</cp:coreProperties>
</file>