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1772" r:id="rId2"/>
    <p:sldId id="1773" r:id="rId3"/>
    <p:sldId id="1774" r:id="rId4"/>
    <p:sldId id="1775" r:id="rId5"/>
    <p:sldId id="1776" r:id="rId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  <a:srgbClr val="7C5D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53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>
            <a:extLst/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6/19/2024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/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/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>
            <a:extLst/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/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/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6/19/2024</a:t>
            </a:fld>
            <a:endParaRPr dirty="0"/>
          </a:p>
        </p:txBody>
      </p:sp>
      <p:sp>
        <p:nvSpPr>
          <p:cNvPr id="5" name="Footer Placeholder 4">
            <a:extLst/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>
            <a:extLst/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2" name="Title 1">
            <a:extLst/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/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/>
          </p:cNvPr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6/19/2024</a:t>
            </a:fld>
            <a:endParaRPr dirty="0"/>
          </a:p>
        </p:txBody>
      </p:sp>
      <p:sp>
        <p:nvSpPr>
          <p:cNvPr id="7" name="Slide Number Placeholder 5">
            <a:extLst/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/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6/19/2024</a:t>
            </a:fld>
            <a:endParaRPr dirty="0"/>
          </a:p>
        </p:txBody>
      </p:sp>
      <p:sp>
        <p:nvSpPr>
          <p:cNvPr id="5" name="Footer Placeholder 4">
            <a:extLst/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>
            <a:extLst/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57150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6: Circulatory System Knowledge Mat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8658683"/>
              </p:ext>
            </p:extLst>
          </p:nvPr>
        </p:nvGraphicFramePr>
        <p:xfrm>
          <a:off x="142875" y="549275"/>
          <a:ext cx="8788400" cy="613770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11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0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58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7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94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the circulatory system</a:t>
                      </a: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71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blood vessels</a:t>
                      </a: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Blood vessels are a series of tubes inside your body. They move blood to and from your heart.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142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drugs</a:t>
                      </a: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drug is a chemical that is not food and that affects your body. Some drugs are given to people by doctors to make them healthy.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Your heart will beat about 115,000 times each day. Your heart pumps about 2,000 gallons of blood every day.</a:t>
                      </a: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941">
                <a:tc row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heart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kern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heart is the organ, or body part, that pumps blood through the body.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102">
                <a:tc vMerge="1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intestine</a:t>
                      </a: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entire trip around your body only takes blood about 20 seconds in total. Blood is what is used to transport oxygen, waste, nutrients, and more throughout the body.</a:t>
                      </a: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9467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Pulse rate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Your heart has to push so much blood through your body that you can feel a little thump in your arteries each time the heart beats.</a:t>
                      </a: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Oxygen/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Carbon dioxide</a:t>
                      </a:r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gases that are transported by the circulatory system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circulatory system topic:</a:t>
                      </a:r>
                      <a:endParaRPr lang="en-GB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circulatory system includes the heart, blood vessels and blood, and is vital for fighting diseases and maintaining proper temperature. 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403">
                <a:tc row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blood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kern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specialised fluid in our bodies that has many important functions, such as carrying oxygen and nutrients to other cells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39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Identify and name the main parts of the human circulatory system.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function of the heart, blood vessels and blood.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impact of diet, exercise, drugs and life</a:t>
                      </a: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style on health.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ways in which nutrients and water are transported in animals, including humans</a:t>
                      </a:r>
                      <a:r>
                        <a:rPr lang="en-GB" sz="1100" b="0" u="none" baseline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.</a:t>
                      </a:r>
                      <a:endParaRPr lang="en-GB" sz="1100" b="0" u="none" baseline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1072">
                <a:tc row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nutrients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kern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Nutrients are substances that support our immune systems, maintain healthy bones and teeth and support growth.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9069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1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 your heart is crucial to your survival, it’s important to keep it healthy with a well-balanced diet and exercise, and avoiding things that can damage it, like smoking.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297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circulatory system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circulatory system is a network within the body that consists of blood, blood vessels, and the heart. 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6484">
                <a:tc row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diet and exercise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Diet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the sum of food eaten by a person or organism.</a:t>
                      </a:r>
                    </a:p>
                    <a:p>
                      <a:pPr lvl="0"/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Exercise – a way of keeping the body healthy by keeping active.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3657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Your heart affects every part of your body. That also means that diet, lifestyle, and your emotional well-being can affect your heart.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02971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ventricles</a:t>
                      </a: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ventricles are the two lower chambers in the heart.</a:t>
                      </a:r>
                    </a:p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33" marR="91433"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23611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7738" y="968375"/>
            <a:ext cx="1322387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17475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6: Animal Classification Knowledge Mat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624423"/>
              </p:ext>
            </p:extLst>
          </p:nvPr>
        </p:nvGraphicFramePr>
        <p:xfrm>
          <a:off x="160337" y="583096"/>
          <a:ext cx="8823325" cy="592300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68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24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5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6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267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Classification of animals</a:t>
                      </a: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816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micro-organism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Micro-organisms are tiny. They are so small they can only be seen with a microscope.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6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largest vertebrate is the blue whale, which can grow to 25m long and weighs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140,000kg</a:t>
                      </a: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381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vertebrates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vertebrate animal is one that has a backbone.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915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invertebrates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invertebrate animal does not have a backbone and 97% of creatures belong to this group.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smallest vertebrate is thought to be a tiny frog called the Paedophryne amauensis. It only grows to about 8mm in length.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102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species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is the grouping together of similar types of plants, animals and other organisms that can reproduce with each other.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Vertebrates tend to be much more intelligent than invertebrates.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116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fungi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Fungi are a classification or group of living organisms. This means they are not animals, plants, or bacteria.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971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Vertebrate animals can be either warm or cold-blooded. A cold-blooded animal cannot maintain a constant body temperature. The temperature of their body is determined by the outside surroundings.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9875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monera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whole organism is made up of just one cell. This cell is more basic than cells of other organisms.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71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classification of animals topic: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5561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bacteria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Bacteria are tiny little organisms that are everywhere around us.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invertebrate is an animal that does not have a backbone. 97% of all animal species are invertebrates.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71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Be able to classify living things into broad groups according to observable characteristics and based on similarities and differences.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living things have been classified.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Give reasons for classifying plants and animals based on specific characteristics. </a:t>
                      </a:r>
                      <a:endParaRPr lang="en-GB" sz="1100" b="0" u="none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3265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protista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Protists are not animals, plants, fungi, or bacteria. Many protists are so small that people can see them only through a microscope.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8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Frogs can breathe through their skin.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816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algae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Algae</a:t>
                      </a: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is</a:t>
                      </a:r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 single or multi-cellular organism that has no roots, stems or leaves and is often found in water.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967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a wide variety of interesting ocean animals that are invertebrates. These include sponges, corals, jellyfish, anemones, and starfish.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61716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Carl Linnaeus</a:t>
                      </a: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Carl Linnaeus is famous for his work in Taxonomy, the science of identifying, naming and classifying organisms (plants, animals, bacteria, fungi etc.).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1453" marR="91453" marT="45729" marB="4572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pic>
        <p:nvPicPr>
          <p:cNvPr id="24641" name="Picture 70" descr="Image result for animals with backbones [book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700" y="1054100"/>
            <a:ext cx="1471613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42" name="Picture 68" descr="Image result for animals without backbones [book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2213" y="1944688"/>
            <a:ext cx="1468437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57150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6: Electricity Knowledge Mat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1050404"/>
              </p:ext>
            </p:extLst>
          </p:nvPr>
        </p:nvGraphicFramePr>
        <p:xfrm>
          <a:off x="142875" y="549275"/>
          <a:ext cx="8867774" cy="592376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7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38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495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Electrical symbols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Electricity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05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conductor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 materials let electricity pass through them easily. These materials are known as electrical conductors.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012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Electricity travels at the speed of light. That's more than 186,000 miles per second!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32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insulator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Plastic, wood, glass and rubber are good electrical insulators.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63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Electricity comes from the power station, the wind, the sun, water and even an animal’s poo!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673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socket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socket is a safe device to plug your electrical items into at home. Almost every room at home will have at least one socket.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4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Electricity is a type of energy that builds up in one place (static), or flows from one place to another (current electricity).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8064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series circuits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series circuit is one that has more than one resistor, but only one path through which the electricity (electrons) flows.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700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cells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electrical cell is a device that is used to generate electricity, or one that is used to make chemical reactions possible by applying electricity.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4162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Coal is the biggest source of energy for producing electricity. Coal is burned in furnaces that boil water and create steam.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3273">
                <a:tc rowSpan="3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volts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Voltage is an electrical potential difference, the difference in electric potential between two places.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Important facts to know by the end of the electricity topic: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popular way of generating electricity is through hydropower. This is a process where electricity is made by water which spins turbines attached to generators.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Know that the brightness of a bulb is associated with the voltage.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Compare and give reasons for variations in how components function.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recognised symbols when representing a simple circuit in a diagram.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Construct simple series circuits.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 able to answer questions about what happens when they try different components, for example; switches, bulbs, buzzers and motors. 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495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generator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machine that converts energy into electricity.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5794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turbine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machine that creates continuous power in which a wheel, or something similar, moves round and round by fast moving water, steam, gas or air.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2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bolt of lightning can measure up to 3,000,000 volts, and lasts less than one second!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4017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fuses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These are safety devices. A fuse is a strip of wire that melts and breaks an electric circuit if it goes over a safe level.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Electric fields work in a similar way to gravity. Whereas gravity always attracts, electric fields can either attract or repulse.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719644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Thomas Edison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He was a great inventor that came up with a way of making the electric light bulb accessible for homes, industry and outside in the streets.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2566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8288" y="950208"/>
            <a:ext cx="2494790" cy="247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186870"/>
              </p:ext>
            </p:extLst>
          </p:nvPr>
        </p:nvGraphicFramePr>
        <p:xfrm>
          <a:off x="92075" y="0"/>
          <a:ext cx="9051925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resentation" r:id="rId3" imgW="4762440" imgH="3571920" progId="PowerPoint.Show.12">
                  <p:embed/>
                </p:oleObj>
              </mc:Choice>
              <mc:Fallback>
                <p:oleObj name="Presentation" r:id="rId3" imgW="4762440" imgH="357192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0"/>
                        <a:ext cx="9051925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7282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0522773"/>
              </p:ext>
            </p:extLst>
          </p:nvPr>
        </p:nvGraphicFramePr>
        <p:xfrm>
          <a:off x="-76092" y="0"/>
          <a:ext cx="9021233" cy="676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resentation" r:id="rId3" imgW="4125578" imgH="3093799" progId="PowerPoint.Show.12">
                  <p:embed/>
                </p:oleObj>
              </mc:Choice>
              <mc:Fallback>
                <p:oleObj name="Presentation" r:id="rId3" imgW="4125578" imgH="3093799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76092" y="0"/>
                        <a:ext cx="9021233" cy="6765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3984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4727</TotalTime>
  <Words>1337</Words>
  <Application>Microsoft Office PowerPoint</Application>
  <PresentationFormat>On-screen Show (4:3)</PresentationFormat>
  <Paragraphs>108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Wingdings</vt:lpstr>
      <vt:lpstr>Office Theme</vt:lpstr>
      <vt:lpstr>Presentation</vt:lpstr>
      <vt:lpstr>Year 6: Circulatory System Knowledge Mat</vt:lpstr>
      <vt:lpstr>Year 6: Animal Classification Knowledge Mat</vt:lpstr>
      <vt:lpstr>Year 6: Electricity Knowledge Mat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Helen Harrison</cp:lastModifiedBy>
  <cp:revision>328</cp:revision>
  <dcterms:created xsi:type="dcterms:W3CDTF">2018-11-22T20:08:20Z</dcterms:created>
  <dcterms:modified xsi:type="dcterms:W3CDTF">2024-06-19T12:54:57Z</dcterms:modified>
</cp:coreProperties>
</file>