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</p:sldIdLst>
  <p:sldSz cx="9144000" cy="6858000" type="screen4x3"/>
  <p:notesSz cx="6858000" cy="9144000"/>
  <p:embeddedFontLst>
    <p:embeddedFont>
      <p:font typeface="Twinkl" panose="020B0604020202020204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C856"/>
    <a:srgbClr val="F08215"/>
    <a:srgbClr val="E51E21"/>
    <a:srgbClr val="11743A"/>
    <a:srgbClr val="6FBD84"/>
    <a:srgbClr val="689429"/>
    <a:srgbClr val="85BD33"/>
    <a:srgbClr val="6C8879"/>
    <a:srgbClr val="AA645A"/>
    <a:srgbClr val="FFF9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9" autoAdjust="0"/>
    <p:restoredTop sz="94660"/>
  </p:normalViewPr>
  <p:slideViewPr>
    <p:cSldViewPr snapToGrid="0" showGuides="1">
      <p:cViewPr>
        <p:scale>
          <a:sx n="100" d="100"/>
          <a:sy n="100" d="100"/>
        </p:scale>
        <p:origin x="-1038" y="-2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/>
          </a:solidFill>
          <a:ln w="25400" cap="rnd">
            <a:solidFill>
              <a:srgbClr val="FFF9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FFF9E7"/>
          </a:solidFill>
          <a:ln w="25400" cap="rnd">
            <a:solidFill>
              <a:srgbClr val="FFF9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1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11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5" Type="http://schemas.openxmlformats.org/officeDocument/2006/relationships/slide" Target="slide13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627733"/>
            <a:ext cx="6644640" cy="1049106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Hello citizen! </a:t>
            </a:r>
          </a:p>
          <a:p>
            <a:pPr algn="ctr"/>
            <a:r>
              <a:rPr lang="en-GB" dirty="0"/>
              <a:t>Can you tell me which Roman numeral is correct </a:t>
            </a:r>
          </a:p>
          <a:p>
            <a:pPr algn="ctr"/>
            <a:r>
              <a:rPr lang="en-GB" dirty="0"/>
              <a:t>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689463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4023360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IIII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357258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VI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5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1196600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B4948D1D-F230-449A-AC1D-03421A0F8F02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8" name="Try Again!">
            <a:extLst>
              <a:ext uri="{FF2B5EF4-FFF2-40B4-BE49-F238E27FC236}">
                <a16:creationId xmlns:a16="http://schemas.microsoft.com/office/drawing/2014/main" xmlns="" id="{13218834-EA51-4385-B51D-2A6C4C2FB040}"/>
              </a:ext>
            </a:extLst>
          </p:cNvPr>
          <p:cNvSpPr/>
          <p:nvPr/>
        </p:nvSpPr>
        <p:spPr>
          <a:xfrm>
            <a:off x="3520351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3" grpId="0" animBg="1"/>
      <p:bldP spid="23" grpId="1" animBg="1"/>
      <p:bldP spid="28" grpId="0" animBg="1"/>
      <p:bldP spid="28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689463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4023360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IX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357258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XI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9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3508752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98962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4" animBg="1"/>
      <p:bldP spid="23" grpId="5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480456" y="4843325"/>
              <a:ext cx="173752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XIIIII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4023360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XV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29443" y="4786161"/>
              <a:ext cx="172036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54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VXX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15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3508752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561175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380392" y="4843325"/>
              <a:ext cx="1930222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5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XVIIII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4023360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29443" y="4759785"/>
              <a:ext cx="172036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XIX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19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3513410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5831055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010244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21" grpId="2" animBg="1"/>
      <p:bldP spid="21" grpId="3" animBg="1"/>
      <p:bldP spid="22" grpId="0" animBg="1"/>
      <p:bldP spid="23" grpId="0" animBg="1"/>
      <p:bldP spid="2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419246" y="4926840"/>
              <a:ext cx="18649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XXVIIII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750053" y="4838913"/>
              <a:ext cx="183378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XXIX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19447" y="4847700"/>
              <a:ext cx="173915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XXXI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29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3508752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4038269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627733"/>
            <a:ext cx="6644640" cy="1049106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Hello citizen! </a:t>
            </a:r>
          </a:p>
          <a:p>
            <a:pPr algn="ctr"/>
            <a:r>
              <a:rPr lang="en-GB" dirty="0"/>
              <a:t>Can you tell me which Roman numeral is correct </a:t>
            </a:r>
          </a:p>
          <a:p>
            <a:pPr algn="ctr"/>
            <a:r>
              <a:rPr lang="en-GB" dirty="0"/>
              <a:t>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689463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736731" y="4988388"/>
              <a:ext cx="1864691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2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XXXXVV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357258" y="4750993"/>
              <a:ext cx="13062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LC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50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1196600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3520351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306398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389184" y="4975209"/>
              <a:ext cx="193022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XXXXIIII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694070" y="4837825"/>
              <a:ext cx="19214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7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XLIIII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47027" y="4844265"/>
              <a:ext cx="172036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XLIV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44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3513410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5831055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23957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627733"/>
            <a:ext cx="6644640" cy="1049106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Hello citizen! </a:t>
            </a:r>
          </a:p>
          <a:p>
            <a:pPr algn="ctr"/>
            <a:r>
              <a:rPr lang="en-GB" dirty="0"/>
              <a:t>Can you tell me which Roman numeral is correct </a:t>
            </a:r>
          </a:p>
          <a:p>
            <a:pPr algn="ctr"/>
            <a:r>
              <a:rPr lang="en-GB" dirty="0"/>
              <a:t>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472000" y="4830123"/>
              <a:ext cx="177073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LXVI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727939" y="4882883"/>
              <a:ext cx="186469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XLXVI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049109" y="4742201"/>
              <a:ext cx="189034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XXXX</a:t>
              </a:r>
              <a:br>
                <a:rPr lang="en-AU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</a:br>
              <a:r>
                <a:rPr lang="en-AU" sz="3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XXVI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4023360" y="2242925"/>
              <a:ext cx="13062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66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1196600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3520351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1958920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419246" y="4746574"/>
              <a:ext cx="186499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LL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750053" y="4746574"/>
              <a:ext cx="183378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19447" y="4750661"/>
              <a:ext cx="17391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LCL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3883201" y="2257399"/>
              <a:ext cx="1560478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100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2" name="Try Again!">
            <a:extLst>
              <a:ext uri="{FF2B5EF4-FFF2-40B4-BE49-F238E27FC236}">
                <a16:creationId xmlns:a16="http://schemas.microsoft.com/office/drawing/2014/main" xmlns="" id="{29A44F29-D323-479B-B5CA-687F37205D3F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3" name="Correct">
            <a:extLst>
              <a:ext uri="{FF2B5EF4-FFF2-40B4-BE49-F238E27FC236}">
                <a16:creationId xmlns:a16="http://schemas.microsoft.com/office/drawing/2014/main" xmlns="" id="{54921D30-DF22-4324-8C59-DE2F8954E3FC}"/>
              </a:ext>
            </a:extLst>
          </p:cNvPr>
          <p:cNvSpPr/>
          <p:nvPr/>
        </p:nvSpPr>
        <p:spPr>
          <a:xfrm>
            <a:off x="3508752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8" name="Try Again!">
            <a:extLst>
              <a:ext uri="{FF2B5EF4-FFF2-40B4-BE49-F238E27FC236}">
                <a16:creationId xmlns:a16="http://schemas.microsoft.com/office/drawing/2014/main" xmlns="" id="{B8F14CAB-2538-4180-B4CA-D2F9486C210F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20661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22" grpId="0" animBg="1"/>
      <p:bldP spid="22" grpId="1" animBg="1"/>
      <p:bldP spid="23" grpId="0" animBg="1"/>
      <p:bldP spid="28" grpId="0" animBg="1"/>
      <p:bldP spid="2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377723" y="4751931"/>
              <a:ext cx="193022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CVC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702862" y="4664701"/>
              <a:ext cx="19214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3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CXXX</a:t>
              </a:r>
            </a:p>
            <a:p>
              <a:pPr algn="ctr"/>
              <a:r>
                <a:rPr lang="en-AU" sz="3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XIIX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29443" y="4897017"/>
              <a:ext cx="172036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4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CLVIII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3901147" y="2242925"/>
              <a:ext cx="152458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158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3513410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5831055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235835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/>
          <p:cNvSpPr/>
          <p:nvPr/>
        </p:nvSpPr>
        <p:spPr>
          <a:xfrm>
            <a:off x="1445623" y="904732"/>
            <a:ext cx="6644640" cy="495108"/>
          </a:xfrm>
          <a:prstGeom prst="rect">
            <a:avLst/>
          </a:prstGeom>
          <a:solidFill>
            <a:srgbClr val="AA6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Which Roman numeral is correct for the number:</a:t>
            </a:r>
          </a:p>
        </p:txBody>
      </p:sp>
      <p:pic>
        <p:nvPicPr>
          <p:cNvPr id="9" name="Roman men">
            <a:extLst>
              <a:ext uri="{FF2B5EF4-FFF2-40B4-BE49-F238E27FC236}">
                <a16:creationId xmlns:a16="http://schemas.microsoft.com/office/drawing/2014/main" xmlns="" id="{878E0B43-F7D0-4865-A295-AE5C6B8B01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t="-1400" r="-3093" b="64616"/>
          <a:stretch/>
        </p:blipFill>
        <p:spPr>
          <a:xfrm>
            <a:off x="609151" y="566770"/>
            <a:ext cx="1220101" cy="1244638"/>
          </a:xfrm>
          <a:prstGeom prst="ellipse">
            <a:avLst/>
          </a:prstGeom>
          <a:solidFill>
            <a:srgbClr val="AA645A"/>
          </a:solidFill>
          <a:ln w="38100">
            <a:solidFill>
              <a:srgbClr val="6C8879"/>
            </a:solidFill>
          </a:ln>
        </p:spPr>
      </p:pic>
      <p:grpSp>
        <p:nvGrpSpPr>
          <p:cNvPr id="27" name="A">
            <a:extLst>
              <a:ext uri="{FF2B5EF4-FFF2-40B4-BE49-F238E27FC236}">
                <a16:creationId xmlns:a16="http://schemas.microsoft.com/office/drawing/2014/main" xmlns="" id="{E7B75308-AC6A-4BB0-8FF8-74F171EFF6AB}"/>
              </a:ext>
            </a:extLst>
          </p:cNvPr>
          <p:cNvGrpSpPr/>
          <p:nvPr/>
        </p:nvGrpSpPr>
        <p:grpSpPr>
          <a:xfrm>
            <a:off x="1236619" y="3952764"/>
            <a:ext cx="2212431" cy="2119943"/>
            <a:chOff x="1236619" y="3952764"/>
            <a:chExt cx="2212431" cy="2119943"/>
          </a:xfrm>
        </p:grpSpPr>
        <p:grpSp>
          <p:nvGrpSpPr>
            <p:cNvPr id="10" name="A">
              <a:extLst>
                <a:ext uri="{FF2B5EF4-FFF2-40B4-BE49-F238E27FC236}">
                  <a16:creationId xmlns:a16="http://schemas.microsoft.com/office/drawing/2014/main" xmlns="" id="{AAADAD14-E5BE-4651-AE82-1DB6E94127B8}"/>
                </a:ext>
              </a:extLst>
            </p:cNvPr>
            <p:cNvGrpSpPr/>
            <p:nvPr/>
          </p:nvGrpSpPr>
          <p:grpSpPr>
            <a:xfrm>
              <a:off x="1236619" y="3952764"/>
              <a:ext cx="2212431" cy="2119943"/>
              <a:chOff x="1236619" y="3952764"/>
              <a:chExt cx="2212431" cy="211994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xmlns="" id="{05274EFC-9761-450A-AA95-71983DBC23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397" y="4514615"/>
                <a:ext cx="2114874" cy="1558092"/>
              </a:xfrm>
              <a:prstGeom prst="rect">
                <a:avLst/>
              </a:prstGeom>
            </p:spPr>
          </p:pic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xmlns="" id="{330EB54E-6AF9-4DF1-850D-E4C30BE2ECB2}"/>
                  </a:ext>
                </a:extLst>
              </p:cNvPr>
              <p:cNvSpPr/>
              <p:nvPr/>
            </p:nvSpPr>
            <p:spPr>
              <a:xfrm>
                <a:off x="1236619" y="3952764"/>
                <a:ext cx="2212431" cy="495108"/>
              </a:xfrm>
              <a:prstGeom prst="rect">
                <a:avLst/>
              </a:prstGeom>
              <a:solidFill>
                <a:srgbClr val="AA64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108000" tIns="108000" rIns="108000" bIns="108000" rtlCol="0" anchor="ctr">
                <a:spAutoFit/>
              </a:bodyPr>
              <a:lstStyle/>
              <a:p>
                <a:pPr algn="ctr"/>
                <a:r>
                  <a:rPr lang="en-GB" b="1" dirty="0">
                    <a:solidFill>
                      <a:schemeClr val="bg1"/>
                    </a:solidFill>
                  </a:rPr>
                  <a:t>A</a:t>
                </a:r>
              </a:p>
            </p:txBody>
          </p:sp>
        </p:grp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xmlns="" id="{8355313E-449C-4F24-AD60-8BD1E6FC7983}"/>
                </a:ext>
              </a:extLst>
            </p:cNvPr>
            <p:cNvSpPr txBox="1"/>
            <p:nvPr/>
          </p:nvSpPr>
          <p:spPr>
            <a:xfrm>
              <a:off x="1410454" y="4746574"/>
              <a:ext cx="186499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CXC</a:t>
              </a:r>
            </a:p>
          </p:txBody>
        </p:sp>
      </p:grpSp>
      <p:grpSp>
        <p:nvGrpSpPr>
          <p:cNvPr id="12" name="B">
            <a:extLst>
              <a:ext uri="{FF2B5EF4-FFF2-40B4-BE49-F238E27FC236}">
                <a16:creationId xmlns:a16="http://schemas.microsoft.com/office/drawing/2014/main" xmlns="" id="{D0A95141-2DC8-4010-A789-7D623C7B3814}"/>
              </a:ext>
            </a:extLst>
          </p:cNvPr>
          <p:cNvGrpSpPr/>
          <p:nvPr/>
        </p:nvGrpSpPr>
        <p:grpSpPr>
          <a:xfrm>
            <a:off x="3557225" y="3952764"/>
            <a:ext cx="2212431" cy="2119943"/>
            <a:chOff x="3557225" y="3952764"/>
            <a:chExt cx="2212431" cy="2119943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178091C0-67EF-49ED-AB79-4228929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4298" y="4514615"/>
              <a:ext cx="2114874" cy="1558092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099FC112-F2E9-41BF-A5C7-9FD606850478}"/>
                </a:ext>
              </a:extLst>
            </p:cNvPr>
            <p:cNvSpPr/>
            <p:nvPr/>
          </p:nvSpPr>
          <p:spPr>
            <a:xfrm>
              <a:off x="3557225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945799E-B03A-4AC8-A71C-8C633ED2B5FB}"/>
                </a:ext>
              </a:extLst>
            </p:cNvPr>
            <p:cNvSpPr txBox="1"/>
            <p:nvPr/>
          </p:nvSpPr>
          <p:spPr>
            <a:xfrm>
              <a:off x="3750053" y="4746574"/>
              <a:ext cx="1833785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</a:p>
          </p:txBody>
        </p:sp>
      </p:grpSp>
      <p:grpSp>
        <p:nvGrpSpPr>
          <p:cNvPr id="15" name="C">
            <a:extLst>
              <a:ext uri="{FF2B5EF4-FFF2-40B4-BE49-F238E27FC236}">
                <a16:creationId xmlns:a16="http://schemas.microsoft.com/office/drawing/2014/main" xmlns="" id="{7A54492A-73E7-4BDA-8EA5-DAC11F597B3A}"/>
              </a:ext>
            </a:extLst>
          </p:cNvPr>
          <p:cNvGrpSpPr/>
          <p:nvPr/>
        </p:nvGrpSpPr>
        <p:grpSpPr>
          <a:xfrm>
            <a:off x="5877832" y="3952764"/>
            <a:ext cx="2212431" cy="2119943"/>
            <a:chOff x="5877832" y="3952764"/>
            <a:chExt cx="2212431" cy="2119943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ADFF6E29-05C8-4C90-9178-0541D37E1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26610" y="4514615"/>
              <a:ext cx="2114874" cy="1558092"/>
            </a:xfrm>
            <a:prstGeom prst="rect">
              <a:avLst/>
            </a:prstGeom>
          </p:spPr>
        </p:pic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xmlns="" id="{29D71EF0-85A3-4E3B-BCCA-1E0927CEAB11}"/>
                </a:ext>
              </a:extLst>
            </p:cNvPr>
            <p:cNvSpPr/>
            <p:nvPr/>
          </p:nvSpPr>
          <p:spPr>
            <a:xfrm>
              <a:off x="5877832" y="3952764"/>
              <a:ext cx="2212431" cy="495108"/>
            </a:xfrm>
            <a:prstGeom prst="rect">
              <a:avLst/>
            </a:prstGeom>
            <a:solidFill>
              <a:srgbClr val="AA64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C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C0DAE8BE-6AF9-49E5-BA01-32BF48B4F737}"/>
                </a:ext>
              </a:extLst>
            </p:cNvPr>
            <p:cNvSpPr txBox="1"/>
            <p:nvPr/>
          </p:nvSpPr>
          <p:spPr>
            <a:xfrm>
              <a:off x="6119447" y="4741869"/>
              <a:ext cx="173915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CM</a:t>
              </a:r>
            </a:p>
          </p:txBody>
        </p:sp>
      </p:grpSp>
      <p:grpSp>
        <p:nvGrpSpPr>
          <p:cNvPr id="8" name="question card">
            <a:extLst>
              <a:ext uri="{FF2B5EF4-FFF2-40B4-BE49-F238E27FC236}">
                <a16:creationId xmlns:a16="http://schemas.microsoft.com/office/drawing/2014/main" xmlns="" id="{8A1BD636-0038-4ED7-A963-A128D0072C49}"/>
              </a:ext>
            </a:extLst>
          </p:cNvPr>
          <p:cNvGrpSpPr/>
          <p:nvPr/>
        </p:nvGrpSpPr>
        <p:grpSpPr>
          <a:xfrm>
            <a:off x="3310614" y="1825333"/>
            <a:ext cx="2682241" cy="1978936"/>
            <a:chOff x="3310614" y="1825333"/>
            <a:chExt cx="2682241" cy="1978936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9C8557E9-3784-4B47-A413-792852DF3E4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0614" y="1825333"/>
              <a:ext cx="2682241" cy="1978936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0F7D9E7D-9BFF-4E7C-8492-FE2365132B88}"/>
                </a:ext>
              </a:extLst>
            </p:cNvPr>
            <p:cNvSpPr txBox="1"/>
            <p:nvPr/>
          </p:nvSpPr>
          <p:spPr>
            <a:xfrm>
              <a:off x="3557225" y="2257399"/>
              <a:ext cx="2224184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AU" sz="6600" dirty="0">
                  <a:cs typeface="Times New Roman" panose="02020603050405020304" pitchFamily="18" charset="0"/>
                </a:rPr>
                <a:t>1000</a:t>
              </a:r>
            </a:p>
          </p:txBody>
        </p:sp>
      </p:grpSp>
      <p:sp>
        <p:nvSpPr>
          <p:cNvPr id="7" name="Rectangle: Top Corners Rounded 6">
            <a:hlinkClick r:id="rId5" action="ppaction://hlinksldjump"/>
            <a:extLst>
              <a:ext uri="{FF2B5EF4-FFF2-40B4-BE49-F238E27FC236}">
                <a16:creationId xmlns:a16="http://schemas.microsoft.com/office/drawing/2014/main" xmlns="" id="{4BCEC71F-89C4-496C-A0CE-D2C6FE10EE44}"/>
              </a:ext>
            </a:extLst>
          </p:cNvPr>
          <p:cNvSpPr/>
          <p:nvPr/>
        </p:nvSpPr>
        <p:spPr>
          <a:xfrm rot="16200000">
            <a:off x="8189502" y="2873200"/>
            <a:ext cx="1346296" cy="562710"/>
          </a:xfrm>
          <a:prstGeom prst="round2Same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>
            <a:hlinkClick r:id="rId5" action="ppaction://hlinksldjump"/>
            <a:extLst>
              <a:ext uri="{FF2B5EF4-FFF2-40B4-BE49-F238E27FC236}">
                <a16:creationId xmlns:a16="http://schemas.microsoft.com/office/drawing/2014/main" xmlns="" id="{87C93944-D883-4447-8C99-BBC51455E9EA}"/>
              </a:ext>
            </a:extLst>
          </p:cNvPr>
          <p:cNvSpPr txBox="1"/>
          <p:nvPr/>
        </p:nvSpPr>
        <p:spPr>
          <a:xfrm rot="16200000">
            <a:off x="8522896" y="2969889"/>
            <a:ext cx="679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21" name="Try Again!">
            <a:extLst>
              <a:ext uri="{FF2B5EF4-FFF2-40B4-BE49-F238E27FC236}">
                <a16:creationId xmlns:a16="http://schemas.microsoft.com/office/drawing/2014/main" xmlns="" id="{38649605-5876-4C4E-8EB0-9A92393E5E10}"/>
              </a:ext>
            </a:extLst>
          </p:cNvPr>
          <p:cNvSpPr/>
          <p:nvPr/>
        </p:nvSpPr>
        <p:spPr>
          <a:xfrm>
            <a:off x="5835713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22" name="Correct">
            <a:extLst>
              <a:ext uri="{FF2B5EF4-FFF2-40B4-BE49-F238E27FC236}">
                <a16:creationId xmlns:a16="http://schemas.microsoft.com/office/drawing/2014/main" xmlns="" id="{08E1AC17-6240-458E-B495-4B8D067755CA}"/>
              </a:ext>
            </a:extLst>
          </p:cNvPr>
          <p:cNvSpPr/>
          <p:nvPr/>
        </p:nvSpPr>
        <p:spPr>
          <a:xfrm>
            <a:off x="3508752" y="3901318"/>
            <a:ext cx="2212431" cy="495108"/>
          </a:xfrm>
          <a:prstGeom prst="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Correct!</a:t>
            </a:r>
          </a:p>
        </p:txBody>
      </p:sp>
      <p:sp>
        <p:nvSpPr>
          <p:cNvPr id="23" name="Try Again!">
            <a:extLst>
              <a:ext uri="{FF2B5EF4-FFF2-40B4-BE49-F238E27FC236}">
                <a16:creationId xmlns:a16="http://schemas.microsoft.com/office/drawing/2014/main" xmlns="" id="{CA6911FE-17F3-4E95-BB7F-6FD0A2A826A1}"/>
              </a:ext>
            </a:extLst>
          </p:cNvPr>
          <p:cNvSpPr/>
          <p:nvPr/>
        </p:nvSpPr>
        <p:spPr>
          <a:xfrm>
            <a:off x="1188146" y="3901318"/>
            <a:ext cx="2212431" cy="495108"/>
          </a:xfrm>
          <a:prstGeom prst="rect">
            <a:avLst/>
          </a:prstGeom>
          <a:solidFill>
            <a:srgbClr val="F1C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</p:spTree>
    <p:extLst>
      <p:ext uri="{BB962C8B-B14F-4D97-AF65-F5344CB8AC3E}">
        <p14:creationId xmlns:p14="http://schemas.microsoft.com/office/powerpoint/2010/main" val="3847156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1" grpId="1" animBg="1"/>
      <p:bldP spid="22" grpId="0" animBg="1"/>
      <p:bldP spid="23" grpId="0" animBg="1"/>
      <p:bldP spid="2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ach">
            <a:extLst>
              <a:ext uri="{FF2B5EF4-FFF2-40B4-BE49-F238E27FC236}">
                <a16:creationId xmlns:a16="http://schemas.microsoft.com/office/drawing/2014/main" xmlns="" id="{C78910C2-F6B6-4617-8DDD-95D74CB2287C}"/>
              </a:ext>
            </a:extLst>
          </p:cNvPr>
          <p:cNvSpPr/>
          <p:nvPr/>
        </p:nvSpPr>
        <p:spPr>
          <a:xfrm>
            <a:off x="1445623" y="1970779"/>
            <a:ext cx="6644640" cy="1880103"/>
          </a:xfrm>
          <a:prstGeom prst="rect">
            <a:avLst/>
          </a:prstGeom>
          <a:solidFill>
            <a:srgbClr val="AA645A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5400" b="1" dirty="0"/>
              <a:t>Well Done!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You have proved that you are a true Roman!</a:t>
            </a:r>
          </a:p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6C0A66D-2B48-47DD-84F5-46C4AF432A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88" y="1686660"/>
            <a:ext cx="1674405" cy="46435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731F086-8756-4151-B88A-EB68EFED47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59999"/>
            <a:ext cx="9144000" cy="6815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66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9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path" presetSubtype="0" accel="10000" decel="5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0 0.36388 L 0 1.01782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148</TotalTime>
  <Words>310</Words>
  <Application>Microsoft Office PowerPoint</Application>
  <PresentationFormat>On-screen Show (4:3)</PresentationFormat>
  <Paragraphs>142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Twinkl</vt:lpstr>
      <vt:lpstr>Times New Roman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</dc:creator>
  <cp:lastModifiedBy>Rebecca Adamson</cp:lastModifiedBy>
  <cp:revision>9</cp:revision>
  <dcterms:created xsi:type="dcterms:W3CDTF">2021-09-21T04:40:29Z</dcterms:created>
  <dcterms:modified xsi:type="dcterms:W3CDTF">2021-09-23T16:51:06Z</dcterms:modified>
</cp:coreProperties>
</file>