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327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29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954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99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380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52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110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46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5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714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89E9B-16B7-4FA2-8C8C-7A24044E5172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52D3F-9367-4DC3-B96A-23BC459B9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9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9672" y="2132856"/>
            <a:ext cx="4352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Guildhall was damaged during the great fire.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06142" y="1124744"/>
            <a:ext cx="2775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 new entrance was added.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3212976"/>
            <a:ext cx="275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 art gallery was installed.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55269" y="4293096"/>
            <a:ext cx="235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 roofs were built.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9745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25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Holden</dc:creator>
  <cp:lastModifiedBy>Lauren Holden</cp:lastModifiedBy>
  <cp:revision>1</cp:revision>
  <dcterms:created xsi:type="dcterms:W3CDTF">2022-02-02T11:47:53Z</dcterms:created>
  <dcterms:modified xsi:type="dcterms:W3CDTF">2022-02-02T11:51:49Z</dcterms:modified>
</cp:coreProperties>
</file>