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90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30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54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16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82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7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422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3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33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32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69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0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26E0E-C705-497F-8270-1287C9CE36AA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82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Rise of the Shadow Dragon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Liz Flanagan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360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39436" y="151203"/>
            <a:ext cx="11227129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u="sng" dirty="0" smtClean="0"/>
              <a:t>Day 1: Page 5 – 7</a:t>
            </a:r>
          </a:p>
          <a:p>
            <a:pPr marL="0" indent="0" algn="ctr">
              <a:buNone/>
            </a:pPr>
            <a:endParaRPr lang="en-GB" sz="3200" b="1" u="sng" dirty="0" smtClean="0"/>
          </a:p>
          <a:p>
            <a:pPr marL="514350" indent="-514350">
              <a:buAutoNum type="arabicParenR"/>
            </a:pPr>
            <a:r>
              <a:rPr lang="en-GB" sz="3200" dirty="0" smtClean="0"/>
              <a:t>Why are the first three lines written in italics?</a:t>
            </a:r>
          </a:p>
          <a:p>
            <a:pPr marL="514350" indent="-514350">
              <a:buAutoNum type="arabicParenR"/>
            </a:pPr>
            <a:r>
              <a:rPr lang="en-GB" sz="3200" dirty="0" smtClean="0"/>
              <a:t>How old is Joe?</a:t>
            </a:r>
          </a:p>
          <a:p>
            <a:pPr marL="514350" indent="-514350">
              <a:buAutoNum type="arabicParenR"/>
            </a:pPr>
            <a:r>
              <a:rPr lang="en-GB" sz="3200" dirty="0" smtClean="0"/>
              <a:t>Why was Joe avoiding the creaky floor boards?</a:t>
            </a:r>
          </a:p>
          <a:p>
            <a:pPr marL="514350" indent="-514350">
              <a:buAutoNum type="arabicParenR"/>
            </a:pPr>
            <a:r>
              <a:rPr lang="en-GB" sz="3200" dirty="0" smtClean="0"/>
              <a:t>Find and copy a verb from page 6 which shows Joe is excited to see Mila. </a:t>
            </a:r>
          </a:p>
          <a:p>
            <a:pPr marL="514350" indent="-514350">
              <a:buAutoNum type="arabicParenR"/>
            </a:pPr>
            <a:r>
              <a:rPr lang="en-GB" sz="3200" dirty="0" smtClean="0"/>
              <a:t>What impression do you get of Joe from this extract? Give evidence to support your answer. </a:t>
            </a:r>
          </a:p>
          <a:p>
            <a:pPr marL="514350" indent="-514350">
              <a:buAutoNum type="arabicParenR"/>
            </a:pPr>
            <a:r>
              <a:rPr lang="en-GB" sz="3200" dirty="0" smtClean="0"/>
              <a:t>Predict what you think is inside the small leather pouch. Give a reason for your predication. </a:t>
            </a:r>
          </a:p>
          <a:p>
            <a:pPr marL="514350" indent="-514350">
              <a:buAutoNum type="arabicParenR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65813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15685" y="0"/>
            <a:ext cx="11702144" cy="45395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u="sng" dirty="0" smtClean="0"/>
              <a:t>Day 2: Page 8 – 10</a:t>
            </a:r>
            <a:br>
              <a:rPr lang="en-GB" sz="3200" b="1" u="sng" dirty="0" smtClean="0"/>
            </a:br>
            <a:endParaRPr lang="en-GB" sz="3200" b="1" u="sng" dirty="0" smtClean="0"/>
          </a:p>
          <a:p>
            <a:pPr marL="514350" indent="-514350">
              <a:buAutoNum type="arabicParenR"/>
            </a:pPr>
            <a:r>
              <a:rPr lang="en-GB" dirty="0" smtClean="0"/>
              <a:t>Why did Joe ‘struggle for the right words to say’? Choose two.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He didn’t like the gift. 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He was scared. 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He was grateful. 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He loved the gift. </a:t>
            </a:r>
          </a:p>
          <a:p>
            <a:pPr marL="0" indent="0">
              <a:buNone/>
            </a:pPr>
            <a:r>
              <a:rPr lang="en-GB" dirty="0"/>
              <a:t>2</a:t>
            </a:r>
            <a:r>
              <a:rPr lang="en-GB" dirty="0" smtClean="0"/>
              <a:t>) Find and copy a word that shows Joe’s mother’s cooking was as famous as her temper. </a:t>
            </a:r>
          </a:p>
          <a:p>
            <a:pPr marL="0" indent="0">
              <a:buNone/>
            </a:pPr>
            <a:r>
              <a:rPr lang="en-GB" dirty="0" smtClean="0"/>
              <a:t>3) Joe’s cousin is tired. True or false? Find a piece of evidence to support your answer. </a:t>
            </a:r>
          </a:p>
          <a:p>
            <a:pPr marL="0" indent="0">
              <a:buNone/>
            </a:pPr>
            <a:r>
              <a:rPr lang="en-GB" dirty="0" smtClean="0"/>
              <a:t>4) Define ‘loitered’ </a:t>
            </a:r>
          </a:p>
          <a:p>
            <a:pPr marL="0" indent="0">
              <a:buNone/>
            </a:pPr>
            <a:r>
              <a:rPr lang="en-GB" dirty="0" smtClean="0"/>
              <a:t>5) List two words to describe how Joe was feeling about Hatching Day. </a:t>
            </a:r>
          </a:p>
          <a:p>
            <a:pPr marL="0" indent="0">
              <a:buNone/>
            </a:pPr>
            <a:r>
              <a:rPr lang="en-GB" dirty="0" smtClean="0"/>
              <a:t>6) Find and copy a synonym for ‘watchful’ on page 10.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5069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15685" y="0"/>
            <a:ext cx="11702144" cy="45395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u="sng" dirty="0" smtClean="0"/>
              <a:t>Day 3: Page 11 – 13</a:t>
            </a:r>
            <a:br>
              <a:rPr lang="en-GB" sz="3200" b="1" u="sng" dirty="0" smtClean="0"/>
            </a:br>
            <a:endParaRPr lang="en-GB" sz="3200" b="1" u="sng" dirty="0" smtClean="0"/>
          </a:p>
          <a:p>
            <a:pPr marL="514350" indent="-514350">
              <a:buAutoNum type="arabicParenR"/>
            </a:pPr>
            <a:r>
              <a:rPr lang="en-GB" dirty="0" smtClean="0"/>
              <a:t>Why was Joe gripping his silver medal tightly?</a:t>
            </a:r>
          </a:p>
          <a:p>
            <a:pPr marL="514350" indent="-514350">
              <a:buAutoNum type="arabicParenR"/>
            </a:pPr>
            <a:r>
              <a:rPr lang="en-GB" dirty="0" smtClean="0"/>
              <a:t>What impression do you get of Mila? Use evidence from the text to support your answer. </a:t>
            </a:r>
          </a:p>
          <a:p>
            <a:pPr marL="514350" indent="-514350">
              <a:buAutoNum type="arabicParenR"/>
            </a:pPr>
            <a:r>
              <a:rPr lang="en-GB" dirty="0" smtClean="0"/>
              <a:t>Find and copy one word from page 12 which shows Iggy was sleeping. </a:t>
            </a:r>
          </a:p>
          <a:p>
            <a:pPr marL="514350" indent="-514350">
              <a:buAutoNum type="arabicParenR"/>
            </a:pPr>
            <a:r>
              <a:rPr lang="en-GB" dirty="0" smtClean="0"/>
              <a:t>Iggy is a human being. True or false? Give a piece of evidence to support your answer.</a:t>
            </a:r>
          </a:p>
          <a:p>
            <a:pPr marL="514350" indent="-514350">
              <a:buAutoNum type="arabicParenR"/>
            </a:pPr>
            <a:r>
              <a:rPr lang="en-GB" dirty="0" smtClean="0"/>
              <a:t>Find and copy two examples of onomatopoeia on page 12. </a:t>
            </a:r>
          </a:p>
          <a:p>
            <a:pPr marL="514350" indent="-514350">
              <a:buAutoNum type="arabicParenR"/>
            </a:pPr>
            <a:r>
              <a:rPr lang="en-GB" dirty="0" smtClean="0"/>
              <a:t>When would Joe need the fur-lined gloves?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In the winter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When his dragon was big enough </a:t>
            </a:r>
          </a:p>
          <a:p>
            <a:pPr marL="514350" indent="-514350">
              <a:buAutoNum type="alphaUcParenR"/>
            </a:pPr>
            <a:r>
              <a:rPr lang="en-GB" sz="2400" dirty="0" smtClean="0"/>
              <a:t>When it snows </a:t>
            </a:r>
          </a:p>
          <a:p>
            <a:pPr marL="514350" indent="-51435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9990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107</Words>
  <Application>Microsoft Office PowerPoint</Application>
  <PresentationFormat>Custom</PresentationFormat>
  <Paragraphs>31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The Rise of the Shadow Dragon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Wolf Wilder</dc:title>
  <dc:creator>Jake Nicklin</dc:creator>
  <cp:lastModifiedBy>Rebecca Kemp</cp:lastModifiedBy>
  <cp:revision>34</cp:revision>
  <dcterms:created xsi:type="dcterms:W3CDTF">2020-11-22T19:58:20Z</dcterms:created>
  <dcterms:modified xsi:type="dcterms:W3CDTF">2021-11-04T13:42:16Z</dcterms:modified>
</cp:coreProperties>
</file>