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52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6346" y="1788454"/>
            <a:ext cx="6270922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09930" y="3956280"/>
            <a:ext cx="5123755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4644" y="6453386"/>
            <a:ext cx="1205958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2A62C0DE-5C94-42FB-A4EF-3A983531CB61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38041" y="6453386"/>
            <a:ext cx="5267533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73012" y="6453386"/>
            <a:ext cx="1197219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B391B3A-6ED0-4C89-83FF-9DCEBE121099}" type="slidenum">
              <a:rPr lang="en-GB" smtClean="0"/>
              <a:t>‹#›</a:t>
            </a:fld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564644" y="744470"/>
            <a:ext cx="8005588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C0DE-5C94-42FB-A4EF-3A983531CB61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91B3A-6ED0-4C89-83FF-9DCEBE12109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3769" y="1301361"/>
            <a:ext cx="7209728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3769" y="4216328"/>
            <a:ext cx="7209728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4181" y="6453386"/>
            <a:ext cx="1216807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A62C0DE-5C94-42FB-A4EF-3A983531CB61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38234" y="6453386"/>
            <a:ext cx="5267533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73012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B391B3A-6ED0-4C89-83FF-9DCEBE121099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6113972" y="1685652"/>
            <a:ext cx="2456260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8700" y="2286000"/>
            <a:ext cx="3335840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94052" y="2286000"/>
            <a:ext cx="3335840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C0DE-5C94-42FB-A4EF-3A983531CB61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91B3A-6ED0-4C89-83FF-9DCEBE12109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700" y="685800"/>
            <a:ext cx="72009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8700" y="2340864"/>
            <a:ext cx="3332988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8700" y="3305208"/>
            <a:ext cx="3332988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93761" y="2340864"/>
            <a:ext cx="3332988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3761" y="3305208"/>
            <a:ext cx="3332988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C0DE-5C94-42FB-A4EF-3A983531CB61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91B3A-6ED0-4C89-83FF-9DCEBE12109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C0DE-5C94-42FB-A4EF-3A983531CB61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91B3A-6ED0-4C89-83FF-9DCEBE12109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C0DE-5C94-42FB-A4EF-3A983531CB61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91B3A-6ED0-4C89-83FF-9DCEBE12109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397764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925" y="685800"/>
            <a:ext cx="289179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2015" y="685801"/>
            <a:ext cx="390906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2925" y="2856344"/>
            <a:ext cx="289179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42925" y="6453386"/>
            <a:ext cx="90342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A62C0DE-5C94-42FB-A4EF-3A983531CB61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654459" y="6453386"/>
            <a:ext cx="1780256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412355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B391B3A-6ED0-4C89-83FF-9DCEBE121099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 title="Divider Bar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397764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925" y="685800"/>
            <a:ext cx="289179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49090" y="1"/>
            <a:ext cx="499491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2925" y="2855968"/>
            <a:ext cx="289179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42925" y="6453386"/>
            <a:ext cx="90342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A62C0DE-5C94-42FB-A4EF-3A983531CB61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654459" y="6453386"/>
            <a:ext cx="1780256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412355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B391B3A-6ED0-4C89-83FF-9DCEBE121099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 title="Divider Bar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8700" y="2295526"/>
            <a:ext cx="7200900" cy="35718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C0DE-5C94-42FB-A4EF-3A983531CB61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91B3A-6ED0-4C89-83FF-9DCEBE12109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97421" y="624156"/>
            <a:ext cx="1174325" cy="52432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8700" y="624156"/>
            <a:ext cx="6134731" cy="52432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C0DE-5C94-42FB-A4EF-3A983531CB61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91B3A-6ED0-4C89-83FF-9DCEBE12109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8700" y="685800"/>
            <a:ext cx="72009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8700" y="2286000"/>
            <a:ext cx="72009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42987" y="6453386"/>
            <a:ext cx="903429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2A62C0DE-5C94-42FB-A4EF-3A983531CB61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70173" y="6453386"/>
            <a:ext cx="4710623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04552" y="6453386"/>
            <a:ext cx="1197219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7B391B3A-6ED0-4C89-83FF-9DCEBE121099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 title="Side bar"/>
          <p:cNvSpPr/>
          <p:nvPr/>
        </p:nvSpPr>
        <p:spPr>
          <a:xfrm>
            <a:off x="358571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 smtClean="0"/>
              <a:t>Lalani</a:t>
            </a:r>
            <a:r>
              <a:rPr lang="en-GB" dirty="0" smtClean="0"/>
              <a:t> of the Distant Sea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89544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Pages 1 &amp;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8700" y="2286000"/>
            <a:ext cx="7200900" cy="4311352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dirty="0" smtClean="0"/>
              <a:t>Define ‘extraordinary’. 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What does the narrator mean by ‘Nestle Deep’. 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What is the name of the group of people that the story is talking about?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What are the two mountains called?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What contrasting impression does the narrator give about the mountains?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Has any human ever found Mount Isa? Use evidence to back up your answer.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If no human has ever found Mount Isa and they die trying, why do the </a:t>
            </a:r>
            <a:r>
              <a:rPr lang="en-GB" dirty="0" err="1" smtClean="0"/>
              <a:t>Sanlagitans</a:t>
            </a:r>
            <a:r>
              <a:rPr lang="en-GB" dirty="0" smtClean="0"/>
              <a:t> keep trying to find it? </a:t>
            </a:r>
            <a:r>
              <a:rPr lang="en-GB" dirty="0"/>
              <a:t>Use evidence to back up your answer.</a:t>
            </a:r>
          </a:p>
          <a:p>
            <a:pPr marL="457200" indent="-457200">
              <a:buFont typeface="+mj-lt"/>
              <a:buAutoNum type="arabicPeriod"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603952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Pages 5 to 7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8700" y="2286000"/>
            <a:ext cx="7200900" cy="4239344"/>
          </a:xfrm>
        </p:spPr>
        <p:txBody>
          <a:bodyPr>
            <a:normAutofit fontScale="925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2400" dirty="0" smtClean="0"/>
              <a:t>At the start of the story, which mountain is </a:t>
            </a:r>
            <a:r>
              <a:rPr lang="en-GB" sz="2400" dirty="0" err="1" smtClean="0"/>
              <a:t>Lalani</a:t>
            </a:r>
            <a:r>
              <a:rPr lang="en-GB" sz="2400" dirty="0" smtClean="0"/>
              <a:t> told about? Explain your answer using evidence from the text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 smtClean="0"/>
              <a:t>What do you think a bulb fly is? Does it go by another name? Explain your answer.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 smtClean="0"/>
              <a:t>Who is Lo </a:t>
            </a:r>
            <a:r>
              <a:rPr lang="en-GB" sz="2400" dirty="0" err="1" smtClean="0"/>
              <a:t>Yuzi</a:t>
            </a:r>
            <a:r>
              <a:rPr lang="en-GB" sz="2400" dirty="0" smtClean="0"/>
              <a:t>? How do you know?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 smtClean="0"/>
              <a:t>What does ‘Her expression darkened’ tell you about the rest of the story Lo </a:t>
            </a:r>
            <a:r>
              <a:rPr lang="en-GB" sz="2400" dirty="0" err="1" smtClean="0"/>
              <a:t>Yuzi</a:t>
            </a:r>
            <a:r>
              <a:rPr lang="en-GB" sz="2400" dirty="0" smtClean="0"/>
              <a:t> is telling?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 smtClean="0"/>
              <a:t>What did </a:t>
            </a:r>
            <a:r>
              <a:rPr lang="en-GB" sz="2400" dirty="0" err="1" smtClean="0"/>
              <a:t>Veyda</a:t>
            </a:r>
            <a:r>
              <a:rPr lang="en-GB" sz="2400" dirty="0" smtClean="0"/>
              <a:t> do when she was impatient?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 smtClean="0"/>
              <a:t>Why do the family need to wake as early as they can? </a:t>
            </a:r>
          </a:p>
          <a:p>
            <a:pPr marL="457200" indent="-45720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5687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Pages 8 to 11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8700" y="2286000"/>
            <a:ext cx="7200900" cy="4239344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dirty="0" smtClean="0"/>
              <a:t>Find the word ‘benediction’ and continue to read up to the word gratitude. Think about what Lo </a:t>
            </a:r>
            <a:r>
              <a:rPr lang="en-GB" dirty="0" err="1" smtClean="0"/>
              <a:t>Yuzi</a:t>
            </a:r>
            <a:r>
              <a:rPr lang="en-GB" dirty="0" smtClean="0"/>
              <a:t> and her family are doing and use this information to explain what you believe benediction to be. 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Why don’t many </a:t>
            </a:r>
            <a:r>
              <a:rPr lang="en-GB" dirty="0" err="1" smtClean="0"/>
              <a:t>Sanglatans</a:t>
            </a:r>
            <a:r>
              <a:rPr lang="en-GB" dirty="0" smtClean="0"/>
              <a:t> have fathers as children?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How does </a:t>
            </a:r>
            <a:r>
              <a:rPr lang="en-GB" dirty="0" err="1" smtClean="0"/>
              <a:t>Vedya</a:t>
            </a:r>
            <a:r>
              <a:rPr lang="en-GB" dirty="0" smtClean="0"/>
              <a:t> make medicine? And who is she wanting to make medicine for? 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Does </a:t>
            </a:r>
            <a:r>
              <a:rPr lang="en-GB" dirty="0" err="1" smtClean="0"/>
              <a:t>Lalani</a:t>
            </a:r>
            <a:r>
              <a:rPr lang="en-GB" dirty="0" smtClean="0"/>
              <a:t> believe in the stories of the mountains? Use evidence to back up your answer.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What does the word ‘scrambled’ tell you about how the beast moved towards </a:t>
            </a:r>
            <a:r>
              <a:rPr lang="en-GB" dirty="0" err="1" smtClean="0"/>
              <a:t>Lalani</a:t>
            </a:r>
            <a:r>
              <a:rPr lang="en-GB" dirty="0" smtClean="0"/>
              <a:t>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2453294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61</TotalTime>
  <Words>305</Words>
  <Application>Microsoft Office PowerPoint</Application>
  <PresentationFormat>On-screen Show (4:3)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6" baseType="lpstr">
      <vt:lpstr>Franklin Gothic Book</vt:lpstr>
      <vt:lpstr>Theme1</vt:lpstr>
      <vt:lpstr>Lalani of the Distant Sea</vt:lpstr>
      <vt:lpstr>Pages 1 &amp; 2</vt:lpstr>
      <vt:lpstr>Pages 5 to 7</vt:lpstr>
      <vt:lpstr>Pages 8 to 11</vt:lpstr>
    </vt:vector>
  </TitlesOfParts>
  <Company>Disley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Lalani of the Distant Sea</dc:title>
  <dc:creator>Jake Nicklin</dc:creator>
  <cp:lastModifiedBy>J Robinson</cp:lastModifiedBy>
  <cp:revision>7</cp:revision>
  <dcterms:created xsi:type="dcterms:W3CDTF">2020-01-31T08:13:38Z</dcterms:created>
  <dcterms:modified xsi:type="dcterms:W3CDTF">2022-02-01T09:24:45Z</dcterms:modified>
</cp:coreProperties>
</file>