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96" y="-13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51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9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64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58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49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8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65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59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34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69B7C-6D0F-484A-A1B7-87F5FE0CC446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3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/>
          <a:p>
            <a:r>
              <a:rPr lang="en-GB" dirty="0" smtClean="0"/>
              <a:t>Utterly Dark And The Face Of The Deep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Philip Reeve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06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1: pages 1 and 2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Define utterly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Find and copy the simile on page 1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Find and copy 2 examples of personification from page 1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time of the day is Chapter 1 set? Give evidence to explain how you know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the author uses ellipses?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you think everyone stopped when Utterly came in? Explain your reasoning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20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2: pages 3 and 4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Define consoling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 you think this Chapter is set? Explain how you know using evidence from the 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it mean when Mr Dark is referred to as ‘</a:t>
            </a:r>
            <a:r>
              <a:rPr lang="en-GB" dirty="0"/>
              <a:t>one of the three pillars of her </a:t>
            </a:r>
            <a:r>
              <a:rPr lang="en-GB" dirty="0" smtClean="0"/>
              <a:t>life’?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beachcombing?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you think </a:t>
            </a:r>
            <a:r>
              <a:rPr lang="en-GB" dirty="0"/>
              <a:t>it says </a:t>
            </a:r>
            <a:r>
              <a:rPr lang="en-GB" dirty="0" smtClean="0"/>
              <a:t>‘it </a:t>
            </a:r>
            <a:r>
              <a:rPr lang="en-GB" dirty="0"/>
              <a:t>was not every day a Watcher died, and none in living memory had </a:t>
            </a:r>
            <a:r>
              <a:rPr lang="en-GB" dirty="0" smtClean="0"/>
              <a:t>drowned’?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262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3: pages 5 and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‘wave-wise’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List all of the sea life mentioned today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Who or what do you thin Utterly is? Explain your answer using evidence from the 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could it be relevant when the first </a:t>
            </a:r>
            <a:r>
              <a:rPr lang="en-GB" dirty="0"/>
              <a:t>woman whispered ‘They say the pockets of his coat were full of stones . . </a:t>
            </a:r>
            <a:r>
              <a:rPr lang="en-GB" dirty="0" smtClean="0"/>
              <a:t>.’?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Find and copy all the uses of personification from today’s session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817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4: pages 7 and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people lower their voices when they talk about the sea?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seldom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metaphor is used to describe the sea?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Find and copy the simile used to describe the waves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Find and copy and example of onomatopoeia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 you thin the Watcher on </a:t>
            </a:r>
            <a:r>
              <a:rPr lang="en-GB" dirty="0" err="1" smtClean="0"/>
              <a:t>Wildsea</a:t>
            </a:r>
            <a:r>
              <a:rPr lang="en-GB" dirty="0" smtClean="0"/>
              <a:t> is? Explain why you think this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035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292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Utterly Dark And The Face Of The Deep</vt:lpstr>
      <vt:lpstr>Day 1: pages 1 and 2 </vt:lpstr>
      <vt:lpstr>Day 2: pages 3 and 4 </vt:lpstr>
      <vt:lpstr>Day 3: pages 5 and 6</vt:lpstr>
      <vt:lpstr>Day 4: pages 7 and 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Shadows of Winterspell</dc:title>
  <dc:creator>Jan Robinson</dc:creator>
  <cp:lastModifiedBy>Andrew Robinson</cp:lastModifiedBy>
  <cp:revision>8</cp:revision>
  <dcterms:created xsi:type="dcterms:W3CDTF">2019-10-10T13:26:18Z</dcterms:created>
  <dcterms:modified xsi:type="dcterms:W3CDTF">2021-09-23T11:11:16Z</dcterms:modified>
</cp:coreProperties>
</file>