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51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9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64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58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49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8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65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59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34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69B7C-6D0F-484A-A1B7-87F5FE0CC446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3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/>
          <a:p>
            <a:r>
              <a:rPr lang="en-GB" dirty="0" smtClean="0"/>
              <a:t>When the War Came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Lesley Parr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06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1: pages 1 and 2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0"/>
            <a:ext cx="8229600" cy="49251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would there always be a queue outside a good chippy?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did Chippy Gaynor nod?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‘swish’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word is used to describe how the fish was put on top of the chips?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much did the fish and chips cost?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is this chapter called ‘Fridays are the best’?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does the character that buys the fish and chips live?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20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2: pages 3 </a:t>
            </a:r>
            <a:r>
              <a:rPr lang="en-GB" dirty="0" smtClean="0"/>
              <a:t>- 5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are the flowers in the vase on the table called and where did they pick them from?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was on the table?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Litton is described as a ‘slave driver’ what does that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mum say that the girl is a ‘growing girl’?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happened to Marshall when she went to the doctors?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year do you think this story is set? Use evidence from the text to support your answer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262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3: pages </a:t>
            </a:r>
            <a:r>
              <a:rPr lang="en-GB" dirty="0" smtClean="0"/>
              <a:t>6 - 8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Mam worrying about at the start of page 6?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Mam not have enough money for the rent?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is the character furious with himself at the bottom of page 6? Explain your answer using evidence from th</a:t>
            </a:r>
            <a:r>
              <a:rPr lang="en-GB" dirty="0" smtClean="0"/>
              <a:t>e text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 Auntie Mary and Uncle </a:t>
            </a:r>
            <a:r>
              <a:rPr lang="en-GB" dirty="0" err="1" smtClean="0"/>
              <a:t>Dewi</a:t>
            </a:r>
            <a:r>
              <a:rPr lang="en-GB" dirty="0" smtClean="0"/>
              <a:t> live?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you think the Chapter </a:t>
            </a:r>
            <a:r>
              <a:rPr lang="en-GB" dirty="0"/>
              <a:t>ends with the line ‘So much for Fridays being the best </a:t>
            </a:r>
            <a:r>
              <a:rPr lang="en-GB" dirty="0" smtClean="0"/>
              <a:t>days’?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 you think will happen next in the story?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817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269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When the War Came Home</vt:lpstr>
      <vt:lpstr>Day 1: pages 1 and 2 </vt:lpstr>
      <vt:lpstr>Day 2: pages 3 - 5 </vt:lpstr>
      <vt:lpstr>Day 3: pages 6 - 8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Shadows of Winterspell</dc:title>
  <dc:creator>Jan Robinson</dc:creator>
  <cp:lastModifiedBy>Andrew Robinson</cp:lastModifiedBy>
  <cp:revision>12</cp:revision>
  <dcterms:created xsi:type="dcterms:W3CDTF">2019-10-10T13:26:18Z</dcterms:created>
  <dcterms:modified xsi:type="dcterms:W3CDTF">2022-01-06T11:42:12Z</dcterms:modified>
</cp:coreProperties>
</file>