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8" r:id="rId2"/>
    <p:sldId id="259" r:id="rId3"/>
    <p:sldId id="261" r:id="rId4"/>
    <p:sldId id="260" r:id="rId5"/>
    <p:sldId id="263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92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664AA-C804-420D-88D5-4FFAD3FFE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B95760-47C5-4E82-A7FC-BD59E115A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30C17-035E-4B99-B3AA-F52A788C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2F46D-02B6-4917-9F9D-E0B7DD35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D177-DC3A-4DD2-9924-71CD25971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0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514F5-226D-4538-9157-9DEB11E6F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D63FA-CABC-4A99-86F0-2802ED5DB3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8F60F-D0E2-496C-8FD5-36E706AA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9BCFA-C01A-4ECB-9FC7-8D3178ADF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C936B-012A-48C3-AA65-06EE4D867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2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D0E52-F42D-4F7B-A115-32406120C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210C2-723F-4983-BD81-EC19398A7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644AA-45AF-4FE5-965E-9C45E4C3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B705A-E669-400F-B3D2-FC80F549A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D25A0-3AE2-41FA-8ADF-E736C400F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52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765CF-6A78-4F5C-A0E6-78D238F2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45A8-0D65-4CF4-9A7F-56FD55B89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71DC00-7809-4458-A1BA-EB292DB5A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4D4E8-AE63-45CC-9418-B25AE2F2D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580CF-4C78-444D-B988-F3AB59EEE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4BB1AE-B966-438C-A9A5-9CE98A7BA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682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944CA-4FAB-43C4-BC09-5590224CF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D899F-2F48-462F-BCD7-5AB95CE58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4047B5-1DBB-45DE-99D9-930550CAEC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A728D1-32F4-4777-908B-59334ECA21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E40BF2-EA1D-4A69-BEA0-0B410CED6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18C281-E3C5-41D2-8B84-E38BFE2E6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36789A-8196-438F-A3C1-6B2177072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684861-C1FA-43AA-B0C6-676748DAA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23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9E20A-18D2-4F36-B050-CBADB2D92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922C72-8B2E-4F6D-9D23-7A9F745B7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C658B-BCFC-4B08-866C-A8723268F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63F2A2-940F-48B4-8C62-CADAA3B5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1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718AE0-BC1F-4562-9771-0A78E6594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B2EE92-800B-4D7F-82AA-33C86D41A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2AA09-A87B-4422-8F67-685B48BBB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94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93096-6AF9-4E0F-A3A5-142C316D7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D6E65-2E1F-429D-8D03-08333B0B5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E6C606-DB7E-41E9-8DED-2E0B618798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62D3A-A196-49E4-82D0-CE92B92D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773813-395F-42D1-8DDA-0BBEC96E4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293FA-DE25-4CAA-BF86-73E1EB6A4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892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9484-D225-46AD-8FB2-2454CA570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DEAB3E-A31B-4F66-B7FA-87AF45233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E0D75-FC0C-42B5-B563-4F34F96C93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57083-33BC-4AF4-8D70-E642D9648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738C5-8F0E-4ABA-9779-5BA1AC54E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597C4D-1D79-4FA2-ADA6-BEA291254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6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D5105-7455-45BD-A2DA-4635325B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4F6A6A-6AFF-4A54-BC6B-87902FACA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2B49E-F8FC-491B-97B5-B975A9646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73A6D-773B-4AB9-9233-4DB8E19CF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FD508-7A73-43CB-870D-769BA8C5F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65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D12338-9780-4E3C-954B-6DF68A6C3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4A58A-EF9F-4FD0-B749-5C91E4C46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96E59-6C08-4609-BD81-F24DBD679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452AD-6B3D-4885-B405-D2AB1AFEC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E5A42-C6C6-4560-982B-13383DC38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530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4F02F6-EFF8-4C75-BFF5-B56303A4F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CE38C-3186-48D2-9AA8-B435E14B9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5BC6F-85D5-403E-8749-C9753DA15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5BA99-7C37-4878-B148-877502E580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E88C3-2D3B-45E0-AB08-241ED9148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594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zfxnh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762500" cy="728889"/>
          </a:xfrm>
        </p:spPr>
        <p:txBody>
          <a:bodyPr>
            <a:normAutofit fontScale="90000"/>
          </a:bodyPr>
          <a:lstStyle/>
          <a:p>
            <a:r>
              <a:rPr lang="en-GB" sz="2800" u="sng" dirty="0"/>
              <a:t>Monday the 28th February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/>
              <a:t>LO: To explore and understand life in Stone Age Britain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1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7786" y="2253343"/>
            <a:ext cx="6760028" cy="33963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Before starting the lesson could you write down something you would like to find out about the Stone Age.</a:t>
            </a:r>
          </a:p>
        </p:txBody>
      </p:sp>
    </p:spTree>
    <p:extLst>
      <p:ext uri="{BB962C8B-B14F-4D97-AF65-F5344CB8AC3E}">
        <p14:creationId xmlns:p14="http://schemas.microsoft.com/office/powerpoint/2010/main" val="3083745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7EF89-43CA-49F0-8CE0-227B315B4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Middle Stone 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34A9E-284E-43A5-830F-759239D02C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hlinkClick r:id="rId2"/>
              </a:rPr>
              <a:t>BBC Two - The Story of Britain, Middle Stone Age (animation)</a:t>
            </a:r>
            <a:endParaRPr lang="en-GB"/>
          </a:p>
          <a:p>
            <a:endParaRPr lang="en-GB"/>
          </a:p>
          <a:p>
            <a:pPr marL="0" indent="0">
              <a:buNone/>
            </a:pPr>
            <a:r>
              <a:rPr lang="en-GB"/>
              <a:t>Watch this animation about the Stone Age.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What do you notice about how people lived? </a:t>
            </a:r>
          </a:p>
          <a:p>
            <a:pPr marL="0" indent="0">
              <a:buNone/>
            </a:pPr>
            <a:r>
              <a:rPr lang="en-GB"/>
              <a:t>What did they do?</a:t>
            </a:r>
          </a:p>
          <a:p>
            <a:pPr marL="0" indent="0">
              <a:buNone/>
            </a:pPr>
            <a:r>
              <a:rPr lang="en-GB"/>
              <a:t>Where did they live?</a:t>
            </a:r>
          </a:p>
        </p:txBody>
      </p:sp>
    </p:spTree>
    <p:extLst>
      <p:ext uri="{BB962C8B-B14F-4D97-AF65-F5344CB8AC3E}">
        <p14:creationId xmlns:p14="http://schemas.microsoft.com/office/powerpoint/2010/main" val="2597322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OW DID PEOPLE LIVE DURING THE MESOLITHIC PERIOD? | Daily Mail Online">
            <a:extLst>
              <a:ext uri="{FF2B5EF4-FFF2-40B4-BE49-F238E27FC236}">
                <a16:creationId xmlns:a16="http://schemas.microsoft.com/office/drawing/2014/main" id="{CC6508D1-0469-44E7-BB6F-F6F6D0F594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32" r="2" b="12844"/>
          <a:stretch/>
        </p:blipFill>
        <p:spPr bwMode="auto">
          <a:xfrm>
            <a:off x="20" y="2"/>
            <a:ext cx="7534620" cy="4197368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Mesolithic - Wikipedia">
            <a:extLst>
              <a:ext uri="{FF2B5EF4-FFF2-40B4-BE49-F238E27FC236}">
                <a16:creationId xmlns:a16="http://schemas.microsoft.com/office/drawing/2014/main" id="{34B076DB-3E1D-46AC-B81A-D4A4E63FA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09" b="-1"/>
          <a:stretch/>
        </p:blipFill>
        <p:spPr bwMode="auto"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esolithic Social life and Art | Short history website">
            <a:extLst>
              <a:ext uri="{FF2B5EF4-FFF2-40B4-BE49-F238E27FC236}">
                <a16:creationId xmlns:a16="http://schemas.microsoft.com/office/drawing/2014/main" id="{E056B291-3AE6-4CA6-AA31-A21402A61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76" r="-1" b="2717"/>
          <a:stretch/>
        </p:blipFill>
        <p:spPr bwMode="auto">
          <a:xfrm>
            <a:off x="1" y="4316255"/>
            <a:ext cx="6836850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A946605-D3DB-41C4-ADAE-CBE2647BA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96130"/>
            <a:ext cx="5505814" cy="157691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Mesolithic Period</a:t>
            </a:r>
            <a:br>
              <a:rPr lang="en-US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What can you see?</a:t>
            </a:r>
          </a:p>
        </p:txBody>
      </p:sp>
    </p:spTree>
    <p:extLst>
      <p:ext uri="{BB962C8B-B14F-4D97-AF65-F5344CB8AC3E}">
        <p14:creationId xmlns:p14="http://schemas.microsoft.com/office/powerpoint/2010/main" val="3168689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60B0B-C502-4FFC-B468-395C3210D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 u="sng"/>
              <a:t>Mesolithic Period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AE61B-57BC-4676-9E08-C3E2BE140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2000"/>
              <a:t>During the Mesolithic period many people hunted wild animals and foraged for wild plants.</a:t>
            </a:r>
          </a:p>
          <a:p>
            <a:r>
              <a:rPr lang="en-GB" sz="2000"/>
              <a:t>They lived in temporary homes (e.g. huts or caves) as they often had to move to find/follow their food.</a:t>
            </a:r>
          </a:p>
          <a:p>
            <a:r>
              <a:rPr lang="en-GB" sz="2000"/>
              <a:t>Made clothes from animal skins.</a:t>
            </a:r>
          </a:p>
          <a:p>
            <a:r>
              <a:rPr lang="en-GB" sz="2000"/>
              <a:t>Painted in caves.</a:t>
            </a:r>
          </a:p>
          <a:p>
            <a:r>
              <a:rPr lang="en-GB" sz="2000"/>
              <a:t>Made weapons from wood and flint.</a:t>
            </a:r>
          </a:p>
        </p:txBody>
      </p:sp>
      <p:pic>
        <p:nvPicPr>
          <p:cNvPr id="1026" name="Picture 2" descr="Mesolithic Social life and Art | Short history website">
            <a:extLst>
              <a:ext uri="{FF2B5EF4-FFF2-40B4-BE49-F238E27FC236}">
                <a16:creationId xmlns:a16="http://schemas.microsoft.com/office/drawing/2014/main" id="{74A78B56-3DCD-4D2D-AD9B-1780532CE0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79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842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omparing the Paleolithic and Neolithic Eras">
            <a:extLst>
              <a:ext uri="{FF2B5EF4-FFF2-40B4-BE49-F238E27FC236}">
                <a16:creationId xmlns:a16="http://schemas.microsoft.com/office/drawing/2014/main" id="{DAE0C0B6-623D-45E6-8F8F-F7E5790DFA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66"/>
          <a:stretch/>
        </p:blipFill>
        <p:spPr bwMode="auto">
          <a:xfrm>
            <a:off x="20" y="2"/>
            <a:ext cx="7534620" cy="4197368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Neolithic Revolution - HISTORY">
            <a:extLst>
              <a:ext uri="{FF2B5EF4-FFF2-40B4-BE49-F238E27FC236}">
                <a16:creationId xmlns:a16="http://schemas.microsoft.com/office/drawing/2014/main" id="{1350548C-8861-4DDD-96F0-986C616145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8" r="-1" b="9090"/>
          <a:stretch/>
        </p:blipFill>
        <p:spPr bwMode="auto"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Neolithic Period Facts and History - History for Kids">
            <a:extLst>
              <a:ext uri="{FF2B5EF4-FFF2-40B4-BE49-F238E27FC236}">
                <a16:creationId xmlns:a16="http://schemas.microsoft.com/office/drawing/2014/main" id="{61BF2E0D-556A-4D09-BE75-2484768B09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5" r="-1" b="21816"/>
          <a:stretch/>
        </p:blipFill>
        <p:spPr bwMode="auto">
          <a:xfrm>
            <a:off x="1" y="4316255"/>
            <a:ext cx="6836850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B21566-9BAD-401C-9DD8-F0C973926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96130"/>
            <a:ext cx="5505814" cy="157691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Neolithic Period</a:t>
            </a:r>
            <a:br>
              <a:rPr lang="en-US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What can you see?</a:t>
            </a:r>
            <a:endParaRPr lang="en-US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4574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3F8D7-3E39-410D-8EA1-05E0C1896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u="sng"/>
              <a:t>Neolithic Period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60B44-9817-4A90-8E23-F88306BB5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>
            <a:normAutofit/>
          </a:bodyPr>
          <a:lstStyle/>
          <a:p>
            <a:r>
              <a:rPr lang="en-GB" sz="2000"/>
              <a:t>Domesticated animals to use as helpers or as food.</a:t>
            </a:r>
          </a:p>
          <a:p>
            <a:r>
              <a:rPr lang="en-GB" sz="2000"/>
              <a:t>Began to farm.</a:t>
            </a:r>
          </a:p>
          <a:p>
            <a:r>
              <a:rPr lang="en-GB" sz="2000"/>
              <a:t>Began to live in small settlements .</a:t>
            </a:r>
          </a:p>
          <a:p>
            <a:r>
              <a:rPr lang="en-GB" sz="2000"/>
              <a:t>Built permanent homes where they stayed.</a:t>
            </a:r>
          </a:p>
          <a:p>
            <a:r>
              <a:rPr lang="en-GB" sz="2000"/>
              <a:t>Made pottery and woven materials.</a:t>
            </a:r>
          </a:p>
          <a:p>
            <a:r>
              <a:rPr lang="en-GB" sz="2000"/>
              <a:t>Still only had stone tools.</a:t>
            </a:r>
          </a:p>
        </p:txBody>
      </p:sp>
      <p:pic>
        <p:nvPicPr>
          <p:cNvPr id="3074" name="Picture 2" descr="Neolithic farmers used manure on crops - BBC News">
            <a:extLst>
              <a:ext uri="{FF2B5EF4-FFF2-40B4-BE49-F238E27FC236}">
                <a16:creationId xmlns:a16="http://schemas.microsoft.com/office/drawing/2014/main" id="{17E1A449-25BA-4470-80D4-B3C6A7A1AB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26" r="26667"/>
          <a:stretch/>
        </p:blipFill>
        <p:spPr bwMode="auto"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03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201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Monday the 28th February 2022 </vt:lpstr>
      <vt:lpstr>Middle Stone Age</vt:lpstr>
      <vt:lpstr>Mesolithic Period What can you see?</vt:lpstr>
      <vt:lpstr>Mesolithic Period</vt:lpstr>
      <vt:lpstr>Neolithic Period What can you see?</vt:lpstr>
      <vt:lpstr>Neolithic Period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17</cp:revision>
  <dcterms:created xsi:type="dcterms:W3CDTF">2021-10-10T13:10:42Z</dcterms:created>
  <dcterms:modified xsi:type="dcterms:W3CDTF">2022-02-23T12:58:50Z</dcterms:modified>
</cp:coreProperties>
</file>