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91" r:id="rId6"/>
    <p:sldId id="390" r:id="rId7"/>
    <p:sldId id="361" r:id="rId8"/>
    <p:sldId id="404" r:id="rId9"/>
    <p:sldId id="360" r:id="rId10"/>
    <p:sldId id="396" r:id="rId11"/>
    <p:sldId id="393" r:id="rId12"/>
    <p:sldId id="397" r:id="rId13"/>
    <p:sldId id="394" r:id="rId14"/>
    <p:sldId id="398" r:id="rId15"/>
    <p:sldId id="395" r:id="rId16"/>
    <p:sldId id="399" r:id="rId17"/>
    <p:sldId id="314" r:id="rId18"/>
    <p:sldId id="401" r:id="rId19"/>
    <p:sldId id="400" r:id="rId20"/>
    <p:sldId id="402" r:id="rId21"/>
    <p:sldId id="386" r:id="rId22"/>
    <p:sldId id="403"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074924-753B-41A9-8E71-52EC963B28CB}" v="10" dt="2019-02-19T08:47:54.686"/>
    <p1510:client id="{D790BDE8-BBD5-4C81-8A83-507ADC0C2A9C}" v="168" dt="2019-02-18T14:20:44.7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06" d="100"/>
          <a:sy n="106" d="100"/>
        </p:scale>
        <p:origin x="-8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ezzaioli" userId="360b41a0-b242-48d2-b707-f5fa57585d53" providerId="ADAL" clId="{70EE7A0E-560F-4C05-B723-A02242377EAA}"/>
    <pc:docChg chg="undo custSel addSld modSld">
      <pc:chgData name="Louise Pezzaioli" userId="360b41a0-b242-48d2-b707-f5fa57585d53" providerId="ADAL" clId="{70EE7A0E-560F-4C05-B723-A02242377EAA}" dt="2019-02-18T16:16:42.395" v="1473" actId="20577"/>
      <pc:docMkLst>
        <pc:docMk/>
      </pc:docMkLst>
      <pc:sldChg chg="modSp">
        <pc:chgData name="Louise Pezzaioli" userId="360b41a0-b242-48d2-b707-f5fa57585d53" providerId="ADAL" clId="{70EE7A0E-560F-4C05-B723-A02242377EAA}" dt="2019-02-18T13:02:18.177" v="81" actId="207"/>
        <pc:sldMkLst>
          <pc:docMk/>
          <pc:sldMk cId="2637481266" sldId="256"/>
        </pc:sldMkLst>
        <pc:spChg chg="mod">
          <ac:chgData name="Louise Pezzaioli" userId="360b41a0-b242-48d2-b707-f5fa57585d53" providerId="ADAL" clId="{70EE7A0E-560F-4C05-B723-A02242377EAA}" dt="2019-02-18T13:02:18.177" v="81" actId="207"/>
          <ac:spMkLst>
            <pc:docMk/>
            <pc:sldMk cId="2637481266" sldId="256"/>
            <ac:spMk id="19" creationId="{5252A847-DE45-4FA3-A1F8-EEBEB845FF8E}"/>
          </ac:spMkLst>
        </pc:spChg>
      </pc:sldChg>
      <pc:sldChg chg="addSp modSp">
        <pc:chgData name="Louise Pezzaioli" userId="360b41a0-b242-48d2-b707-f5fa57585d53" providerId="ADAL" clId="{70EE7A0E-560F-4C05-B723-A02242377EAA}" dt="2019-02-18T14:07:56.453" v="1015" actId="572"/>
        <pc:sldMkLst>
          <pc:docMk/>
          <pc:sldMk cId="636014570" sldId="314"/>
        </pc:sldMkLst>
        <pc:spChg chg="mod">
          <ac:chgData name="Louise Pezzaioli" userId="360b41a0-b242-48d2-b707-f5fa57585d53" providerId="ADAL" clId="{70EE7A0E-560F-4C05-B723-A02242377EAA}" dt="2019-02-18T14:07:26.487" v="989" actId="207"/>
          <ac:spMkLst>
            <pc:docMk/>
            <pc:sldMk cId="636014570" sldId="314"/>
            <ac:spMk id="19" creationId="{5252A847-DE45-4FA3-A1F8-EEBEB845FF8E}"/>
          </ac:spMkLst>
        </pc:spChg>
        <pc:graphicFrameChg chg="add mod modGraphic">
          <ac:chgData name="Louise Pezzaioli" userId="360b41a0-b242-48d2-b707-f5fa57585d53" providerId="ADAL" clId="{70EE7A0E-560F-4C05-B723-A02242377EAA}" dt="2019-02-18T14:07:56.453" v="1015" actId="572"/>
          <ac:graphicFrameMkLst>
            <pc:docMk/>
            <pc:sldMk cId="636014570" sldId="314"/>
            <ac:graphicFrameMk id="6" creationId="{C13C0734-C1B7-455A-B7D2-65797634DF6F}"/>
          </ac:graphicFrameMkLst>
        </pc:graphicFrameChg>
      </pc:sldChg>
      <pc:sldChg chg="addSp modSp">
        <pc:chgData name="Louise Pezzaioli" userId="360b41a0-b242-48d2-b707-f5fa57585d53" providerId="ADAL" clId="{70EE7A0E-560F-4C05-B723-A02242377EAA}" dt="2019-02-18T13:28:21.431" v="853" actId="1076"/>
        <pc:sldMkLst>
          <pc:docMk/>
          <pc:sldMk cId="36917022" sldId="360"/>
        </pc:sldMkLst>
        <pc:spChg chg="mod">
          <ac:chgData name="Louise Pezzaioli" userId="360b41a0-b242-48d2-b707-f5fa57585d53" providerId="ADAL" clId="{70EE7A0E-560F-4C05-B723-A02242377EAA}" dt="2019-02-18T13:26:21.205" v="792" actId="207"/>
          <ac:spMkLst>
            <pc:docMk/>
            <pc:sldMk cId="36917022" sldId="360"/>
            <ac:spMk id="19" creationId="{5252A847-DE45-4FA3-A1F8-EEBEB845FF8E}"/>
          </ac:spMkLst>
        </pc:spChg>
        <pc:graphicFrameChg chg="add mod modGraphic">
          <ac:chgData name="Louise Pezzaioli" userId="360b41a0-b242-48d2-b707-f5fa57585d53" providerId="ADAL" clId="{70EE7A0E-560F-4C05-B723-A02242377EAA}" dt="2019-02-18T13:28:21.431" v="853" actId="1076"/>
          <ac:graphicFrameMkLst>
            <pc:docMk/>
            <pc:sldMk cId="36917022" sldId="360"/>
            <ac:graphicFrameMk id="6" creationId="{CACDB527-F3E0-4EA1-A28C-33713850A59A}"/>
          </ac:graphicFrameMkLst>
        </pc:graphicFrameChg>
      </pc:sldChg>
      <pc:sldChg chg="addSp delSp modSp">
        <pc:chgData name="Louise Pezzaioli" userId="360b41a0-b242-48d2-b707-f5fa57585d53" providerId="ADAL" clId="{70EE7A0E-560F-4C05-B723-A02242377EAA}" dt="2019-02-18T13:24:01.187" v="373" actId="1038"/>
        <pc:sldMkLst>
          <pc:docMk/>
          <pc:sldMk cId="1035052751" sldId="361"/>
        </pc:sldMkLst>
        <pc:spChg chg="mod">
          <ac:chgData name="Louise Pezzaioli" userId="360b41a0-b242-48d2-b707-f5fa57585d53" providerId="ADAL" clId="{70EE7A0E-560F-4C05-B723-A02242377EAA}" dt="2019-02-18T13:23:29.916" v="361" actId="20577"/>
          <ac:spMkLst>
            <pc:docMk/>
            <pc:sldMk cId="1035052751" sldId="361"/>
            <ac:spMk id="19" creationId="{5252A847-DE45-4FA3-A1F8-EEBEB845FF8E}"/>
          </ac:spMkLst>
        </pc:spChg>
        <pc:graphicFrameChg chg="del">
          <ac:chgData name="Louise Pezzaioli" userId="360b41a0-b242-48d2-b707-f5fa57585d53" providerId="ADAL" clId="{70EE7A0E-560F-4C05-B723-A02242377EAA}" dt="2019-02-18T13:08:19.806" v="240" actId="478"/>
          <ac:graphicFrameMkLst>
            <pc:docMk/>
            <pc:sldMk cId="1035052751" sldId="361"/>
            <ac:graphicFrameMk id="7" creationId="{D6AD1604-6368-474F-90F1-26D250AEF51C}"/>
          </ac:graphicFrameMkLst>
        </pc:graphicFrameChg>
        <pc:picChg chg="add del mod">
          <ac:chgData name="Louise Pezzaioli" userId="360b41a0-b242-48d2-b707-f5fa57585d53" providerId="ADAL" clId="{70EE7A0E-560F-4C05-B723-A02242377EAA}" dt="2019-02-18T13:10:24.785" v="258" actId="478"/>
          <ac:picMkLst>
            <pc:docMk/>
            <pc:sldMk cId="1035052751" sldId="361"/>
            <ac:picMk id="2" creationId="{55901B62-BBBA-4CEB-9F91-4DF94F9EFD20}"/>
          </ac:picMkLst>
        </pc:picChg>
        <pc:picChg chg="add del mod">
          <ac:chgData name="Louise Pezzaioli" userId="360b41a0-b242-48d2-b707-f5fa57585d53" providerId="ADAL" clId="{70EE7A0E-560F-4C05-B723-A02242377EAA}" dt="2019-02-18T13:09:06.384" v="254" actId="478"/>
          <ac:picMkLst>
            <pc:docMk/>
            <pc:sldMk cId="1035052751" sldId="361"/>
            <ac:picMk id="8" creationId="{9F20D4DB-E70D-42EB-8106-48731AFE099D}"/>
          </ac:picMkLst>
        </pc:picChg>
        <pc:picChg chg="add mod">
          <ac:chgData name="Louise Pezzaioli" userId="360b41a0-b242-48d2-b707-f5fa57585d53" providerId="ADAL" clId="{70EE7A0E-560F-4C05-B723-A02242377EAA}" dt="2019-02-18T13:24:01.187" v="373" actId="1038"/>
          <ac:picMkLst>
            <pc:docMk/>
            <pc:sldMk cId="1035052751" sldId="361"/>
            <ac:picMk id="9" creationId="{2772336F-89FC-4957-9114-E2106480BFD1}"/>
          </ac:picMkLst>
        </pc:picChg>
        <pc:picChg chg="add mod">
          <ac:chgData name="Louise Pezzaioli" userId="360b41a0-b242-48d2-b707-f5fa57585d53" providerId="ADAL" clId="{70EE7A0E-560F-4C05-B723-A02242377EAA}" dt="2019-02-18T13:24:01.187" v="373" actId="1038"/>
          <ac:picMkLst>
            <pc:docMk/>
            <pc:sldMk cId="1035052751" sldId="361"/>
            <ac:picMk id="10" creationId="{9A4384FB-F4A1-41CC-A7F9-FB983BDA07D8}"/>
          </ac:picMkLst>
        </pc:picChg>
        <pc:picChg chg="add mod">
          <ac:chgData name="Louise Pezzaioli" userId="360b41a0-b242-48d2-b707-f5fa57585d53" providerId="ADAL" clId="{70EE7A0E-560F-4C05-B723-A02242377EAA}" dt="2019-02-18T13:24:01.187" v="373" actId="1038"/>
          <ac:picMkLst>
            <pc:docMk/>
            <pc:sldMk cId="1035052751" sldId="361"/>
            <ac:picMk id="14" creationId="{4876E094-D2FA-495A-9F5E-6F6AAE2AF1B6}"/>
          </ac:picMkLst>
        </pc:picChg>
      </pc:sldChg>
      <pc:sldChg chg="addSp delSp modSp">
        <pc:chgData name="Louise Pezzaioli" userId="360b41a0-b242-48d2-b707-f5fa57585d53" providerId="ADAL" clId="{70EE7A0E-560F-4C05-B723-A02242377EAA}" dt="2019-02-18T14:20:44.737" v="1469"/>
        <pc:sldMkLst>
          <pc:docMk/>
          <pc:sldMk cId="310986706" sldId="386"/>
        </pc:sldMkLst>
        <pc:spChg chg="del">
          <ac:chgData name="Louise Pezzaioli" userId="360b41a0-b242-48d2-b707-f5fa57585d53" providerId="ADAL" clId="{70EE7A0E-560F-4C05-B723-A02242377EAA}" dt="2019-02-18T14:11:49.910" v="1282" actId="478"/>
          <ac:spMkLst>
            <pc:docMk/>
            <pc:sldMk cId="310986706" sldId="386"/>
            <ac:spMk id="2" creationId="{AB0707A0-B31A-45C3-AEEB-2344636DF8FD}"/>
          </ac:spMkLst>
        </pc:spChg>
        <pc:spChg chg="mod">
          <ac:chgData name="Louise Pezzaioli" userId="360b41a0-b242-48d2-b707-f5fa57585d53" providerId="ADAL" clId="{70EE7A0E-560F-4C05-B723-A02242377EAA}" dt="2019-02-18T14:12:04.753" v="1284" actId="207"/>
          <ac:spMkLst>
            <pc:docMk/>
            <pc:sldMk cId="310986706" sldId="386"/>
            <ac:spMk id="19" creationId="{5252A847-DE45-4FA3-A1F8-EEBEB845FF8E}"/>
          </ac:spMkLst>
        </pc:spChg>
        <pc:graphicFrameChg chg="add del mod modGraphic">
          <ac:chgData name="Louise Pezzaioli" userId="360b41a0-b242-48d2-b707-f5fa57585d53" providerId="ADAL" clId="{70EE7A0E-560F-4C05-B723-A02242377EAA}" dt="2019-02-18T14:20:44.176" v="1468" actId="478"/>
          <ac:graphicFrameMkLst>
            <pc:docMk/>
            <pc:sldMk cId="310986706" sldId="386"/>
            <ac:graphicFrameMk id="7" creationId="{631F3851-B49A-4613-9780-84FA25C2969C}"/>
          </ac:graphicFrameMkLst>
        </pc:graphicFrameChg>
        <pc:graphicFrameChg chg="add del mod modGraphic">
          <ac:chgData name="Louise Pezzaioli" userId="360b41a0-b242-48d2-b707-f5fa57585d53" providerId="ADAL" clId="{70EE7A0E-560F-4C05-B723-A02242377EAA}" dt="2019-02-18T14:20:44.176" v="1468" actId="478"/>
          <ac:graphicFrameMkLst>
            <pc:docMk/>
            <pc:sldMk cId="310986706" sldId="386"/>
            <ac:graphicFrameMk id="8" creationId="{ECBA62DA-AA9F-41AD-A6C7-C7EC5522C870}"/>
          </ac:graphicFrameMkLst>
        </pc:graphicFrameChg>
        <pc:graphicFrameChg chg="add">
          <ac:chgData name="Louise Pezzaioli" userId="360b41a0-b242-48d2-b707-f5fa57585d53" providerId="ADAL" clId="{70EE7A0E-560F-4C05-B723-A02242377EAA}" dt="2019-02-18T14:20:44.737" v="1469"/>
          <ac:graphicFrameMkLst>
            <pc:docMk/>
            <pc:sldMk cId="310986706" sldId="386"/>
            <ac:graphicFrameMk id="9" creationId="{135B682F-77F8-4953-837D-EAE8B8E51CD8}"/>
          </ac:graphicFrameMkLst>
        </pc:graphicFrameChg>
        <pc:graphicFrameChg chg="add">
          <ac:chgData name="Louise Pezzaioli" userId="360b41a0-b242-48d2-b707-f5fa57585d53" providerId="ADAL" clId="{70EE7A0E-560F-4C05-B723-A02242377EAA}" dt="2019-02-18T14:20:44.737" v="1469"/>
          <ac:graphicFrameMkLst>
            <pc:docMk/>
            <pc:sldMk cId="310986706" sldId="386"/>
            <ac:graphicFrameMk id="13" creationId="{AD0CA440-9CBB-4196-9EF3-8D5E503585FF}"/>
          </ac:graphicFrameMkLst>
        </pc:graphicFrameChg>
      </pc:sldChg>
      <pc:sldChg chg="modSp">
        <pc:chgData name="Louise Pezzaioli" userId="360b41a0-b242-48d2-b707-f5fa57585d53" providerId="ADAL" clId="{70EE7A0E-560F-4C05-B723-A02242377EAA}" dt="2019-02-18T13:06:38.381" v="236" actId="20577"/>
        <pc:sldMkLst>
          <pc:docMk/>
          <pc:sldMk cId="3401100034" sldId="390"/>
        </pc:sldMkLst>
        <pc:spChg chg="mod">
          <ac:chgData name="Louise Pezzaioli" userId="360b41a0-b242-48d2-b707-f5fa57585d53" providerId="ADAL" clId="{70EE7A0E-560F-4C05-B723-A02242377EAA}" dt="2019-02-18T13:06:38.381" v="236" actId="20577"/>
          <ac:spMkLst>
            <pc:docMk/>
            <pc:sldMk cId="3401100034" sldId="390"/>
            <ac:spMk id="7" creationId="{C0CD6503-388C-4F9E-9FB0-9053D8579D01}"/>
          </ac:spMkLst>
        </pc:spChg>
      </pc:sldChg>
      <pc:sldChg chg="modSp">
        <pc:chgData name="Louise Pezzaioli" userId="360b41a0-b242-48d2-b707-f5fa57585d53" providerId="ADAL" clId="{70EE7A0E-560F-4C05-B723-A02242377EAA}" dt="2019-02-18T16:16:42.395" v="1473" actId="20577"/>
        <pc:sldMkLst>
          <pc:docMk/>
          <pc:sldMk cId="2075266808" sldId="391"/>
        </pc:sldMkLst>
        <pc:spChg chg="mod">
          <ac:chgData name="Louise Pezzaioli" userId="360b41a0-b242-48d2-b707-f5fa57585d53" providerId="ADAL" clId="{70EE7A0E-560F-4C05-B723-A02242377EAA}" dt="2019-02-18T16:16:42.395" v="1473" actId="20577"/>
          <ac:spMkLst>
            <pc:docMk/>
            <pc:sldMk cId="2075266808" sldId="391"/>
            <ac:spMk id="19" creationId="{5252A847-DE45-4FA3-A1F8-EEBEB845FF8E}"/>
          </ac:spMkLst>
        </pc:spChg>
      </pc:sldChg>
      <pc:sldChg chg="modSp add">
        <pc:chgData name="Louise Pezzaioli" userId="360b41a0-b242-48d2-b707-f5fa57585d53" providerId="ADAL" clId="{70EE7A0E-560F-4C05-B723-A02242377EAA}" dt="2019-02-18T13:25:23.388" v="781" actId="20577"/>
        <pc:sldMkLst>
          <pc:docMk/>
          <pc:sldMk cId="2562706793" sldId="392"/>
        </pc:sldMkLst>
        <pc:spChg chg="mod">
          <ac:chgData name="Louise Pezzaioli" userId="360b41a0-b242-48d2-b707-f5fa57585d53" providerId="ADAL" clId="{70EE7A0E-560F-4C05-B723-A02242377EAA}" dt="2019-02-18T13:25:23.388" v="781" actId="20577"/>
          <ac:spMkLst>
            <pc:docMk/>
            <pc:sldMk cId="2562706793" sldId="392"/>
            <ac:spMk id="19" creationId="{5252A847-DE45-4FA3-A1F8-EEBEB845FF8E}"/>
          </ac:spMkLst>
        </pc:spChg>
      </pc:sldChg>
      <pc:sldChg chg="addSp modSp add">
        <pc:chgData name="Louise Pezzaioli" userId="360b41a0-b242-48d2-b707-f5fa57585d53" providerId="ADAL" clId="{70EE7A0E-560F-4C05-B723-A02242377EAA}" dt="2019-02-18T13:31:13.427" v="899" actId="572"/>
        <pc:sldMkLst>
          <pc:docMk/>
          <pc:sldMk cId="517607113" sldId="393"/>
        </pc:sldMkLst>
        <pc:spChg chg="mod">
          <ac:chgData name="Louise Pezzaioli" userId="360b41a0-b242-48d2-b707-f5fa57585d53" providerId="ADAL" clId="{70EE7A0E-560F-4C05-B723-A02242377EAA}" dt="2019-02-18T13:30:29.247" v="869" actId="20577"/>
          <ac:spMkLst>
            <pc:docMk/>
            <pc:sldMk cId="517607113" sldId="393"/>
            <ac:spMk id="19" creationId="{5252A847-DE45-4FA3-A1F8-EEBEB845FF8E}"/>
          </ac:spMkLst>
        </pc:spChg>
        <pc:graphicFrameChg chg="add mod modGraphic">
          <ac:chgData name="Louise Pezzaioli" userId="360b41a0-b242-48d2-b707-f5fa57585d53" providerId="ADAL" clId="{70EE7A0E-560F-4C05-B723-A02242377EAA}" dt="2019-02-18T13:31:13.427" v="899" actId="572"/>
          <ac:graphicFrameMkLst>
            <pc:docMk/>
            <pc:sldMk cId="517607113" sldId="393"/>
            <ac:graphicFrameMk id="6" creationId="{C2A69077-3F39-450B-BADF-F43EE99A5D88}"/>
          </ac:graphicFrameMkLst>
        </pc:graphicFrameChg>
      </pc:sldChg>
      <pc:sldChg chg="modSp add">
        <pc:chgData name="Louise Pezzaioli" userId="360b41a0-b242-48d2-b707-f5fa57585d53" providerId="ADAL" clId="{70EE7A0E-560F-4C05-B723-A02242377EAA}" dt="2019-02-18T13:33:01.301" v="929" actId="403"/>
        <pc:sldMkLst>
          <pc:docMk/>
          <pc:sldMk cId="3074182580" sldId="394"/>
        </pc:sldMkLst>
        <pc:spChg chg="mod">
          <ac:chgData name="Louise Pezzaioli" userId="360b41a0-b242-48d2-b707-f5fa57585d53" providerId="ADAL" clId="{70EE7A0E-560F-4C05-B723-A02242377EAA}" dt="2019-02-18T13:33:01.301" v="929" actId="403"/>
          <ac:spMkLst>
            <pc:docMk/>
            <pc:sldMk cId="3074182580" sldId="394"/>
            <ac:spMk id="19" creationId="{5252A847-DE45-4FA3-A1F8-EEBEB845FF8E}"/>
          </ac:spMkLst>
        </pc:spChg>
      </pc:sldChg>
      <pc:sldChg chg="addSp modSp add">
        <pc:chgData name="Louise Pezzaioli" userId="360b41a0-b242-48d2-b707-f5fa57585d53" providerId="ADAL" clId="{70EE7A0E-560F-4C05-B723-A02242377EAA}" dt="2019-02-18T13:34:30.465" v="981" actId="1076"/>
        <pc:sldMkLst>
          <pc:docMk/>
          <pc:sldMk cId="1854783609" sldId="395"/>
        </pc:sldMkLst>
        <pc:spChg chg="mod">
          <ac:chgData name="Louise Pezzaioli" userId="360b41a0-b242-48d2-b707-f5fa57585d53" providerId="ADAL" clId="{70EE7A0E-560F-4C05-B723-A02242377EAA}" dt="2019-02-18T13:33:55.793" v="953" actId="403"/>
          <ac:spMkLst>
            <pc:docMk/>
            <pc:sldMk cId="1854783609" sldId="395"/>
            <ac:spMk id="19" creationId="{5252A847-DE45-4FA3-A1F8-EEBEB845FF8E}"/>
          </ac:spMkLst>
        </pc:spChg>
        <pc:graphicFrameChg chg="add mod modGraphic">
          <ac:chgData name="Louise Pezzaioli" userId="360b41a0-b242-48d2-b707-f5fa57585d53" providerId="ADAL" clId="{70EE7A0E-560F-4C05-B723-A02242377EAA}" dt="2019-02-18T13:34:30.465" v="981" actId="1076"/>
          <ac:graphicFrameMkLst>
            <pc:docMk/>
            <pc:sldMk cId="1854783609" sldId="395"/>
            <ac:graphicFrameMk id="6" creationId="{92F1A5C4-6D3E-45E9-8154-A7166FC49444}"/>
          </ac:graphicFrameMkLst>
        </pc:graphicFrameChg>
      </pc:sldChg>
      <pc:sldChg chg="modSp add">
        <pc:chgData name="Louise Pezzaioli" userId="360b41a0-b242-48d2-b707-f5fa57585d53" providerId="ADAL" clId="{70EE7A0E-560F-4C05-B723-A02242377EAA}" dt="2019-02-18T13:29:36.361" v="857" actId="403"/>
        <pc:sldMkLst>
          <pc:docMk/>
          <pc:sldMk cId="778121108" sldId="396"/>
        </pc:sldMkLst>
        <pc:graphicFrameChg chg="modGraphic">
          <ac:chgData name="Louise Pezzaioli" userId="360b41a0-b242-48d2-b707-f5fa57585d53" providerId="ADAL" clId="{70EE7A0E-560F-4C05-B723-A02242377EAA}" dt="2019-02-18T13:29:36.361" v="857" actId="403"/>
          <ac:graphicFrameMkLst>
            <pc:docMk/>
            <pc:sldMk cId="778121108" sldId="396"/>
            <ac:graphicFrameMk id="6" creationId="{CACDB527-F3E0-4EA1-A28C-33713850A59A}"/>
          </ac:graphicFrameMkLst>
        </pc:graphicFrameChg>
      </pc:sldChg>
      <pc:sldChg chg="modSp add">
        <pc:chgData name="Louise Pezzaioli" userId="360b41a0-b242-48d2-b707-f5fa57585d53" providerId="ADAL" clId="{70EE7A0E-560F-4C05-B723-A02242377EAA}" dt="2019-02-18T13:31:38.143" v="917" actId="207"/>
        <pc:sldMkLst>
          <pc:docMk/>
          <pc:sldMk cId="3127088998" sldId="397"/>
        </pc:sldMkLst>
        <pc:spChg chg="mod">
          <ac:chgData name="Louise Pezzaioli" userId="360b41a0-b242-48d2-b707-f5fa57585d53" providerId="ADAL" clId="{70EE7A0E-560F-4C05-B723-A02242377EAA}" dt="2019-02-18T13:31:32.401" v="915" actId="207"/>
          <ac:spMkLst>
            <pc:docMk/>
            <pc:sldMk cId="3127088998" sldId="397"/>
            <ac:spMk id="19" creationId="{5252A847-DE45-4FA3-A1F8-EEBEB845FF8E}"/>
          </ac:spMkLst>
        </pc:spChg>
        <pc:graphicFrameChg chg="modGraphic">
          <ac:chgData name="Louise Pezzaioli" userId="360b41a0-b242-48d2-b707-f5fa57585d53" providerId="ADAL" clId="{70EE7A0E-560F-4C05-B723-A02242377EAA}" dt="2019-02-18T13:31:38.143" v="917" actId="207"/>
          <ac:graphicFrameMkLst>
            <pc:docMk/>
            <pc:sldMk cId="3127088998" sldId="397"/>
            <ac:graphicFrameMk id="6" creationId="{C2A69077-3F39-450B-BADF-F43EE99A5D88}"/>
          </ac:graphicFrameMkLst>
        </pc:graphicFrameChg>
      </pc:sldChg>
      <pc:sldChg chg="modSp add">
        <pc:chgData name="Louise Pezzaioli" userId="360b41a0-b242-48d2-b707-f5fa57585d53" providerId="ADAL" clId="{70EE7A0E-560F-4C05-B723-A02242377EAA}" dt="2019-02-18T13:33:31.332" v="948" actId="207"/>
        <pc:sldMkLst>
          <pc:docMk/>
          <pc:sldMk cId="2785387477" sldId="398"/>
        </pc:sldMkLst>
        <pc:spChg chg="mod">
          <ac:chgData name="Louise Pezzaioli" userId="360b41a0-b242-48d2-b707-f5fa57585d53" providerId="ADAL" clId="{70EE7A0E-560F-4C05-B723-A02242377EAA}" dt="2019-02-18T13:33:31.332" v="948" actId="207"/>
          <ac:spMkLst>
            <pc:docMk/>
            <pc:sldMk cId="2785387477" sldId="398"/>
            <ac:spMk id="19" creationId="{5252A847-DE45-4FA3-A1F8-EEBEB845FF8E}"/>
          </ac:spMkLst>
        </pc:spChg>
      </pc:sldChg>
      <pc:sldChg chg="modSp add">
        <pc:chgData name="Louise Pezzaioli" userId="360b41a0-b242-48d2-b707-f5fa57585d53" providerId="ADAL" clId="{70EE7A0E-560F-4C05-B723-A02242377EAA}" dt="2019-02-18T13:34:49.314" v="985" actId="207"/>
        <pc:sldMkLst>
          <pc:docMk/>
          <pc:sldMk cId="1675142653" sldId="399"/>
        </pc:sldMkLst>
        <pc:graphicFrameChg chg="modGraphic">
          <ac:chgData name="Louise Pezzaioli" userId="360b41a0-b242-48d2-b707-f5fa57585d53" providerId="ADAL" clId="{70EE7A0E-560F-4C05-B723-A02242377EAA}" dt="2019-02-18T13:34:49.314" v="985" actId="207"/>
          <ac:graphicFrameMkLst>
            <pc:docMk/>
            <pc:sldMk cId="1675142653" sldId="399"/>
            <ac:graphicFrameMk id="6" creationId="{92F1A5C4-6D3E-45E9-8154-A7166FC49444}"/>
          </ac:graphicFrameMkLst>
        </pc:graphicFrameChg>
      </pc:sldChg>
      <pc:sldChg chg="modSp add">
        <pc:chgData name="Louise Pezzaioli" userId="360b41a0-b242-48d2-b707-f5fa57585d53" providerId="ADAL" clId="{70EE7A0E-560F-4C05-B723-A02242377EAA}" dt="2019-02-18T14:10:43.871" v="1179" actId="20577"/>
        <pc:sldMkLst>
          <pc:docMk/>
          <pc:sldMk cId="2629818293" sldId="400"/>
        </pc:sldMkLst>
        <pc:spChg chg="mod">
          <ac:chgData name="Louise Pezzaioli" userId="360b41a0-b242-48d2-b707-f5fa57585d53" providerId="ADAL" clId="{70EE7A0E-560F-4C05-B723-A02242377EAA}" dt="2019-02-18T14:10:43.871" v="1179" actId="20577"/>
          <ac:spMkLst>
            <pc:docMk/>
            <pc:sldMk cId="2629818293" sldId="400"/>
            <ac:spMk id="19" creationId="{5252A847-DE45-4FA3-A1F8-EEBEB845FF8E}"/>
          </ac:spMkLst>
        </pc:spChg>
      </pc:sldChg>
      <pc:sldChg chg="modSp add">
        <pc:chgData name="Louise Pezzaioli" userId="360b41a0-b242-48d2-b707-f5fa57585d53" providerId="ADAL" clId="{70EE7A0E-560F-4C05-B723-A02242377EAA}" dt="2019-02-18T14:08:28.541" v="1136" actId="20577"/>
        <pc:sldMkLst>
          <pc:docMk/>
          <pc:sldMk cId="1110323842" sldId="401"/>
        </pc:sldMkLst>
        <pc:graphicFrameChg chg="modGraphic">
          <ac:chgData name="Louise Pezzaioli" userId="360b41a0-b242-48d2-b707-f5fa57585d53" providerId="ADAL" clId="{70EE7A0E-560F-4C05-B723-A02242377EAA}" dt="2019-02-18T14:08:28.541" v="1136" actId="20577"/>
          <ac:graphicFrameMkLst>
            <pc:docMk/>
            <pc:sldMk cId="1110323842" sldId="401"/>
            <ac:graphicFrameMk id="6" creationId="{C13C0734-C1B7-455A-B7D2-65797634DF6F}"/>
          </ac:graphicFrameMkLst>
        </pc:graphicFrameChg>
      </pc:sldChg>
      <pc:sldChg chg="modSp add">
        <pc:chgData name="Louise Pezzaioli" userId="360b41a0-b242-48d2-b707-f5fa57585d53" providerId="ADAL" clId="{70EE7A0E-560F-4C05-B723-A02242377EAA}" dt="2019-02-18T14:11:35.573" v="1281" actId="20577"/>
        <pc:sldMkLst>
          <pc:docMk/>
          <pc:sldMk cId="2607250071" sldId="402"/>
        </pc:sldMkLst>
        <pc:spChg chg="mod">
          <ac:chgData name="Louise Pezzaioli" userId="360b41a0-b242-48d2-b707-f5fa57585d53" providerId="ADAL" clId="{70EE7A0E-560F-4C05-B723-A02242377EAA}" dt="2019-02-18T14:11:35.573" v="1281" actId="20577"/>
          <ac:spMkLst>
            <pc:docMk/>
            <pc:sldMk cId="2607250071" sldId="402"/>
            <ac:spMk id="19" creationId="{5252A847-DE45-4FA3-A1F8-EEBEB845FF8E}"/>
          </ac:spMkLst>
        </pc:spChg>
      </pc:sldChg>
      <pc:sldChg chg="modSp add">
        <pc:chgData name="Louise Pezzaioli" userId="360b41a0-b242-48d2-b707-f5fa57585d53" providerId="ADAL" clId="{70EE7A0E-560F-4C05-B723-A02242377EAA}" dt="2019-02-18T14:20:34.742" v="1467" actId="14100"/>
        <pc:sldMkLst>
          <pc:docMk/>
          <pc:sldMk cId="1435148997" sldId="403"/>
        </pc:sldMkLst>
        <pc:spChg chg="mod">
          <ac:chgData name="Louise Pezzaioli" userId="360b41a0-b242-48d2-b707-f5fa57585d53" providerId="ADAL" clId="{70EE7A0E-560F-4C05-B723-A02242377EAA}" dt="2019-02-18T14:14:15.524" v="1465" actId="20577"/>
          <ac:spMkLst>
            <pc:docMk/>
            <pc:sldMk cId="1435148997" sldId="403"/>
            <ac:spMk id="19" creationId="{5252A847-DE45-4FA3-A1F8-EEBEB845FF8E}"/>
          </ac:spMkLst>
        </pc:spChg>
        <pc:graphicFrameChg chg="modGraphic">
          <ac:chgData name="Louise Pezzaioli" userId="360b41a0-b242-48d2-b707-f5fa57585d53" providerId="ADAL" clId="{70EE7A0E-560F-4C05-B723-A02242377EAA}" dt="2019-02-18T14:20:30.766" v="1466" actId="14100"/>
          <ac:graphicFrameMkLst>
            <pc:docMk/>
            <pc:sldMk cId="1435148997" sldId="403"/>
            <ac:graphicFrameMk id="7" creationId="{631F3851-B49A-4613-9780-84FA25C2969C}"/>
          </ac:graphicFrameMkLst>
        </pc:graphicFrameChg>
        <pc:graphicFrameChg chg="modGraphic">
          <ac:chgData name="Louise Pezzaioli" userId="360b41a0-b242-48d2-b707-f5fa57585d53" providerId="ADAL" clId="{70EE7A0E-560F-4C05-B723-A02242377EAA}" dt="2019-02-18T14:20:34.742" v="1467" actId="14100"/>
          <ac:graphicFrameMkLst>
            <pc:docMk/>
            <pc:sldMk cId="1435148997" sldId="403"/>
            <ac:graphicFrameMk id="8" creationId="{ECBA62DA-AA9F-41AD-A6C7-C7EC5522C870}"/>
          </ac:graphicFrameMkLst>
        </pc:graphicFrameChg>
      </pc:sldChg>
    </pc:docChg>
  </pc:docChgLst>
  <pc:docChgLst>
    <pc:chgData name="Louise Pezzaioli" userId="360b41a0-b242-48d2-b707-f5fa57585d53" providerId="ADAL" clId="{00847D49-DDAA-4601-BB8F-076C28307771}"/>
    <pc:docChg chg="modSld">
      <pc:chgData name="Louise Pezzaioli" userId="360b41a0-b242-48d2-b707-f5fa57585d53" providerId="ADAL" clId="{00847D49-DDAA-4601-BB8F-076C28307771}" dt="2019-02-18T16:19:01.560" v="5" actId="404"/>
      <pc:docMkLst>
        <pc:docMk/>
      </pc:docMkLst>
      <pc:sldChg chg="modSp">
        <pc:chgData name="Louise Pezzaioli" userId="360b41a0-b242-48d2-b707-f5fa57585d53" providerId="ADAL" clId="{00847D49-DDAA-4601-BB8F-076C28307771}" dt="2019-02-18T16:17:51.147" v="3" actId="20577"/>
        <pc:sldMkLst>
          <pc:docMk/>
          <pc:sldMk cId="3401100034" sldId="390"/>
        </pc:sldMkLst>
        <pc:spChg chg="mod">
          <ac:chgData name="Louise Pezzaioli" userId="360b41a0-b242-48d2-b707-f5fa57585d53" providerId="ADAL" clId="{00847D49-DDAA-4601-BB8F-076C28307771}" dt="2019-02-18T16:17:51.147" v="3" actId="20577"/>
          <ac:spMkLst>
            <pc:docMk/>
            <pc:sldMk cId="3401100034" sldId="390"/>
            <ac:spMk id="7" creationId="{C0CD6503-388C-4F9E-9FB0-9053D8579D01}"/>
          </ac:spMkLst>
        </pc:spChg>
      </pc:sldChg>
      <pc:sldChg chg="modSp">
        <pc:chgData name="Louise Pezzaioli" userId="360b41a0-b242-48d2-b707-f5fa57585d53" providerId="ADAL" clId="{00847D49-DDAA-4601-BB8F-076C28307771}" dt="2019-02-18T16:19:01.560" v="5" actId="404"/>
        <pc:sldMkLst>
          <pc:docMk/>
          <pc:sldMk cId="2607250071" sldId="402"/>
        </pc:sldMkLst>
        <pc:spChg chg="mod">
          <ac:chgData name="Louise Pezzaioli" userId="360b41a0-b242-48d2-b707-f5fa57585d53" providerId="ADAL" clId="{00847D49-DDAA-4601-BB8F-076C28307771}" dt="2019-02-18T16:19:01.560" v="5" actId="404"/>
          <ac:spMkLst>
            <pc:docMk/>
            <pc:sldMk cId="2607250071" sldId="402"/>
            <ac:spMk id="19" creationId="{5252A847-DE45-4FA3-A1F8-EEBEB845FF8E}"/>
          </ac:spMkLst>
        </pc:spChg>
      </pc:sldChg>
    </pc:docChg>
  </pc:docChgLst>
  <pc:docChgLst>
    <pc:chgData name="Davina Szilvasy" userId="59fb472d-eed4-4f11-9686-c2c8db02a2cd" providerId="ADAL" clId="{52074924-753B-41A9-8E71-52EC963B28CB}"/>
    <pc:docChg chg="custSel modSld">
      <pc:chgData name="Davina Szilvasy" userId="59fb472d-eed4-4f11-9686-c2c8db02a2cd" providerId="ADAL" clId="{52074924-753B-41A9-8E71-52EC963B28CB}" dt="2019-02-19T08:47:54.686" v="18"/>
      <pc:docMkLst>
        <pc:docMk/>
      </pc:docMkLst>
      <pc:sldChg chg="addSp delSp">
        <pc:chgData name="Davina Szilvasy" userId="59fb472d-eed4-4f11-9686-c2c8db02a2cd" providerId="ADAL" clId="{52074924-753B-41A9-8E71-52EC963B28CB}" dt="2019-02-19T08:47:54.686" v="18"/>
        <pc:sldMkLst>
          <pc:docMk/>
          <pc:sldMk cId="310986706" sldId="386"/>
        </pc:sldMkLst>
        <pc:graphicFrameChg chg="add">
          <ac:chgData name="Davina Szilvasy" userId="59fb472d-eed4-4f11-9686-c2c8db02a2cd" providerId="ADAL" clId="{52074924-753B-41A9-8E71-52EC963B28CB}" dt="2019-02-19T08:47:54.686" v="18"/>
          <ac:graphicFrameMkLst>
            <pc:docMk/>
            <pc:sldMk cId="310986706" sldId="386"/>
            <ac:graphicFrameMk id="8" creationId="{0B41A983-8FDA-4A55-B17E-F6102EAAD368}"/>
          </ac:graphicFrameMkLst>
        </pc:graphicFrameChg>
        <pc:graphicFrameChg chg="del">
          <ac:chgData name="Davina Szilvasy" userId="59fb472d-eed4-4f11-9686-c2c8db02a2cd" providerId="ADAL" clId="{52074924-753B-41A9-8E71-52EC963B28CB}" dt="2019-02-19T08:47:53.198" v="17" actId="478"/>
          <ac:graphicFrameMkLst>
            <pc:docMk/>
            <pc:sldMk cId="310986706" sldId="386"/>
            <ac:graphicFrameMk id="9" creationId="{135B682F-77F8-4953-837D-EAE8B8E51CD8}"/>
          </ac:graphicFrameMkLst>
        </pc:graphicFrameChg>
        <pc:graphicFrameChg chg="del">
          <ac:chgData name="Davina Szilvasy" userId="59fb472d-eed4-4f11-9686-c2c8db02a2cd" providerId="ADAL" clId="{52074924-753B-41A9-8E71-52EC963B28CB}" dt="2019-02-19T08:47:53.198" v="17" actId="478"/>
          <ac:graphicFrameMkLst>
            <pc:docMk/>
            <pc:sldMk cId="310986706" sldId="386"/>
            <ac:graphicFrameMk id="13" creationId="{AD0CA440-9CBB-4196-9EF3-8D5E503585FF}"/>
          </ac:graphicFrameMkLst>
        </pc:graphicFrameChg>
        <pc:graphicFrameChg chg="add">
          <ac:chgData name="Davina Szilvasy" userId="59fb472d-eed4-4f11-9686-c2c8db02a2cd" providerId="ADAL" clId="{52074924-753B-41A9-8E71-52EC963B28CB}" dt="2019-02-19T08:47:54.686" v="18"/>
          <ac:graphicFrameMkLst>
            <pc:docMk/>
            <pc:sldMk cId="310986706" sldId="386"/>
            <ac:graphicFrameMk id="14" creationId="{3B13E271-343D-403F-901D-434BC2CE8F10}"/>
          </ac:graphicFrameMkLst>
        </pc:graphicFrameChg>
      </pc:sldChg>
      <pc:sldChg chg="modSp">
        <pc:chgData name="Davina Szilvasy" userId="59fb472d-eed4-4f11-9686-c2c8db02a2cd" providerId="ADAL" clId="{52074924-753B-41A9-8E71-52EC963B28CB}" dt="2019-02-19T08:43:07.363" v="3" actId="404"/>
        <pc:sldMkLst>
          <pc:docMk/>
          <pc:sldMk cId="2075266808" sldId="391"/>
        </pc:sldMkLst>
        <pc:spChg chg="mod">
          <ac:chgData name="Davina Szilvasy" userId="59fb472d-eed4-4f11-9686-c2c8db02a2cd" providerId="ADAL" clId="{52074924-753B-41A9-8E71-52EC963B28CB}" dt="2019-02-19T08:43:07.363" v="3" actId="404"/>
          <ac:spMkLst>
            <pc:docMk/>
            <pc:sldMk cId="2075266808" sldId="391"/>
            <ac:spMk id="19" creationId="{5252A847-DE45-4FA3-A1F8-EEBEB845FF8E}"/>
          </ac:spMkLst>
        </pc:spChg>
      </pc:sldChg>
      <pc:sldChg chg="modSp">
        <pc:chgData name="Davina Szilvasy" userId="59fb472d-eed4-4f11-9686-c2c8db02a2cd" providerId="ADAL" clId="{52074924-753B-41A9-8E71-52EC963B28CB}" dt="2019-02-19T08:44:06.590" v="13" actId="207"/>
        <pc:sldMkLst>
          <pc:docMk/>
          <pc:sldMk cId="778121108" sldId="396"/>
        </pc:sldMkLst>
        <pc:graphicFrameChg chg="mod modGraphic">
          <ac:chgData name="Davina Szilvasy" userId="59fb472d-eed4-4f11-9686-c2c8db02a2cd" providerId="ADAL" clId="{52074924-753B-41A9-8E71-52EC963B28CB}" dt="2019-02-19T08:44:06.590" v="13" actId="207"/>
          <ac:graphicFrameMkLst>
            <pc:docMk/>
            <pc:sldMk cId="778121108" sldId="396"/>
            <ac:graphicFrameMk id="6" creationId="{CACDB527-F3E0-4EA1-A28C-33713850A59A}"/>
          </ac:graphicFrameMkLst>
        </pc:graphicFrameChg>
      </pc:sldChg>
      <pc:sldChg chg="addSp delSp modSp">
        <pc:chgData name="Davina Szilvasy" userId="59fb472d-eed4-4f11-9686-c2c8db02a2cd" providerId="ADAL" clId="{52074924-753B-41A9-8E71-52EC963B28CB}" dt="2019-02-19T08:47:49.305" v="16"/>
        <pc:sldMkLst>
          <pc:docMk/>
          <pc:sldMk cId="1435148997" sldId="403"/>
        </pc:sldMkLst>
        <pc:graphicFrameChg chg="del mod">
          <ac:chgData name="Davina Szilvasy" userId="59fb472d-eed4-4f11-9686-c2c8db02a2cd" providerId="ADAL" clId="{52074924-753B-41A9-8E71-52EC963B28CB}" dt="2019-02-19T08:47:46.312" v="15" actId="478"/>
          <ac:graphicFrameMkLst>
            <pc:docMk/>
            <pc:sldMk cId="1435148997" sldId="403"/>
            <ac:graphicFrameMk id="7" creationId="{631F3851-B49A-4613-9780-84FA25C2969C}"/>
          </ac:graphicFrameMkLst>
        </pc:graphicFrameChg>
        <pc:graphicFrameChg chg="del mod">
          <ac:chgData name="Davina Szilvasy" userId="59fb472d-eed4-4f11-9686-c2c8db02a2cd" providerId="ADAL" clId="{52074924-753B-41A9-8E71-52EC963B28CB}" dt="2019-02-19T08:47:46.312" v="15" actId="478"/>
          <ac:graphicFrameMkLst>
            <pc:docMk/>
            <pc:sldMk cId="1435148997" sldId="403"/>
            <ac:graphicFrameMk id="8" creationId="{ECBA62DA-AA9F-41AD-A6C7-C7EC5522C870}"/>
          </ac:graphicFrameMkLst>
        </pc:graphicFrameChg>
        <pc:graphicFrameChg chg="add">
          <ac:chgData name="Davina Szilvasy" userId="59fb472d-eed4-4f11-9686-c2c8db02a2cd" providerId="ADAL" clId="{52074924-753B-41A9-8E71-52EC963B28CB}" dt="2019-02-19T08:47:49.305" v="16"/>
          <ac:graphicFrameMkLst>
            <pc:docMk/>
            <pc:sldMk cId="1435148997" sldId="403"/>
            <ac:graphicFrameMk id="9" creationId="{74EB00CF-1617-494C-8E87-0320B5A9A6C9}"/>
          </ac:graphicFrameMkLst>
        </pc:graphicFrameChg>
        <pc:graphicFrameChg chg="add">
          <ac:chgData name="Davina Szilvasy" userId="59fb472d-eed4-4f11-9686-c2c8db02a2cd" providerId="ADAL" clId="{52074924-753B-41A9-8E71-52EC963B28CB}" dt="2019-02-19T08:47:49.305" v="16"/>
          <ac:graphicFrameMkLst>
            <pc:docMk/>
            <pc:sldMk cId="1435148997" sldId="403"/>
            <ac:graphicFrameMk id="13" creationId="{3A7712AF-892A-4D22-BD40-BA5F4036CD4A}"/>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17/03/2022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4.1b"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using-the-future-perfect-form-year-5-tenses-resource-pack" TargetMode="External"/><Relationship Id="rId4" Type="http://schemas.openxmlformats.org/officeDocument/2006/relationships/hyperlink" Target="https://classroomsecrets.co.uk/search/?fwp_topic=gps-scheme-of-wor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xmlns=""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Tenses – Using the Future Perfect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5: (5G4.1b)</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Using the perfect form of verbs to mark relationships of time and cause</a:t>
            </a:r>
            <a:endParaRPr lang="en-US" sz="1200" b="1" u="sng"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Tenses – Using the Future Perfect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187325" indent="-187325" fontAlgn="base">
              <a:buFont typeface="Arial" panose="020B0604020202020204" pitchFamily="34" charset="0"/>
              <a:buChar char="•"/>
            </a:pPr>
            <a:r>
              <a:rPr lang="en-US" sz="1200" b="1" dirty="0">
                <a:solidFill>
                  <a:schemeClr val="tx1"/>
                </a:solidFill>
                <a:latin typeface="Century Gothic" panose="020B0502020202020204" pitchFamily="34" charset="0"/>
              </a:rPr>
              <a:t>Once children are able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the future perfect form, they can begin using it.</a:t>
            </a:r>
          </a:p>
          <a:p>
            <a:pPr marL="187325" indent="-187325"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should use the future perfect form to create their own sentences, as well as changing sentences to and from the future perfect form.</a:t>
            </a:r>
          </a:p>
          <a:p>
            <a:pPr fontAlgn="base"/>
            <a:endParaRPr lang="en-US" sz="1600" b="1" dirty="0">
              <a:solidFill>
                <a:schemeClr val="tx1"/>
              </a:solidFill>
              <a:latin typeface="Century Gothic" panose="020B0502020202020204" pitchFamily="34" charset="0"/>
            </a:endParaRPr>
          </a:p>
          <a:p>
            <a:pPr marL="452438" indent="-452438" fontAlgn="base"/>
            <a:r>
              <a:rPr lang="en-US" sz="1600" b="1" dirty="0">
                <a:solidFill>
                  <a:schemeClr val="tx1"/>
                </a:solidFill>
                <a:latin typeface="Century Gothic" panose="020B0502020202020204" pitchFamily="34" charset="0"/>
              </a:rPr>
              <a:t>Focused Questions</a:t>
            </a:r>
          </a:p>
          <a:p>
            <a:pPr fontAlgn="base"/>
            <a:endParaRPr lang="en-US" sz="1600" b="1" dirty="0">
              <a:solidFill>
                <a:schemeClr val="tx1"/>
              </a:solidFill>
              <a:latin typeface="Century Gothic" panose="020B0502020202020204" pitchFamily="34" charset="0"/>
            </a:endParaRPr>
          </a:p>
          <a:p>
            <a:pPr marL="187325" indent="-177800" fontAlgn="base">
              <a:buFont typeface="Arial" panose="020B0604020202020204" pitchFamily="34" charset="0"/>
              <a:buChar char="•"/>
            </a:pPr>
            <a:r>
              <a:rPr lang="en-US" sz="1200" b="1" dirty="0">
                <a:solidFill>
                  <a:schemeClr val="tx1"/>
                </a:solidFill>
                <a:latin typeface="Century Gothic" panose="020B0502020202020204" pitchFamily="34" charset="0"/>
              </a:rPr>
              <a:t>Change this sentence to the future perfect form.</a:t>
            </a:r>
          </a:p>
          <a:p>
            <a:pPr marL="187325" indent="-177800" fontAlgn="base">
              <a:buFont typeface="Arial" panose="020B0604020202020204" pitchFamily="34" charset="0"/>
              <a:buChar char="•"/>
            </a:pPr>
            <a:r>
              <a:rPr lang="en-US" sz="1200" b="1" dirty="0">
                <a:solidFill>
                  <a:schemeClr val="tx1"/>
                </a:solidFill>
                <a:latin typeface="Century Gothic" panose="020B0502020202020204" pitchFamily="34" charset="0"/>
              </a:rPr>
              <a:t>Which tense is this sentence in? Can you change it so that it is in the future perfect form?</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xmlns=""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C06E5588-98ED-4DDA-89F7-825A3687BB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Tenses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Using the Future Perfect Form</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xmlns=""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xmlns=""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xmlns="" id="{E339D606-0286-4798-A0EE-442568FA5B6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xmlns=""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xmlns=""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xmlns="" id="{4D336A3C-57EF-40FE-91BA-DF627EE30A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xmlns="" id="{691D6673-B47A-4776-A4AE-49C8147E5E46}"/>
              </a:ext>
            </a:extLst>
          </p:cNvPr>
          <p:cNvPicPr>
            <a:picLocks noChangeAspect="1"/>
          </p:cNvPicPr>
          <p:nvPr/>
        </p:nvPicPr>
        <p:blipFill>
          <a:blip r:embed="rId3"/>
          <a:stretch>
            <a:fillRect/>
          </a:stretch>
        </p:blipFill>
        <p:spPr>
          <a:xfrm>
            <a:off x="115438" y="133040"/>
            <a:ext cx="8913124" cy="6322100"/>
          </a:xfrm>
          <a:prstGeom prst="rect">
            <a:avLst/>
          </a:prstGeom>
        </p:spPr>
      </p:pic>
      <p:sp>
        <p:nvSpPr>
          <p:cNvPr id="16" name="Rectangle 15">
            <a:extLst>
              <a:ext uri="{FF2B5EF4-FFF2-40B4-BE49-F238E27FC236}">
                <a16:creationId xmlns:a16="http://schemas.microsoft.com/office/drawing/2014/main" xmlns="" id="{B49B898D-9567-4287-BAEC-5439308F683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Share sentences to explain what you hope robots will do for us in the future and why.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1035052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xmlns=""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xmlns=""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xmlns="" id="{4D336A3C-57EF-40FE-91BA-DF627EE30A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xmlns="" id="{691D6673-B47A-4776-A4AE-49C8147E5E46}"/>
              </a:ext>
            </a:extLst>
          </p:cNvPr>
          <p:cNvPicPr>
            <a:picLocks noChangeAspect="1"/>
          </p:cNvPicPr>
          <p:nvPr/>
        </p:nvPicPr>
        <p:blipFill>
          <a:blip r:embed="rId3"/>
          <a:stretch>
            <a:fillRect/>
          </a:stretch>
        </p:blipFill>
        <p:spPr>
          <a:xfrm>
            <a:off x="115438" y="133040"/>
            <a:ext cx="8913124" cy="6322100"/>
          </a:xfrm>
          <a:prstGeom prst="rect">
            <a:avLst/>
          </a:prstGeom>
        </p:spPr>
      </p:pic>
      <p:sp>
        <p:nvSpPr>
          <p:cNvPr id="16" name="Rectangle 15">
            <a:extLst>
              <a:ext uri="{FF2B5EF4-FFF2-40B4-BE49-F238E27FC236}">
                <a16:creationId xmlns:a16="http://schemas.microsoft.com/office/drawing/2014/main" xmlns="" id="{B49B898D-9567-4287-BAEC-5439308F683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Share sentences to explain what you hope robots will do for us in the future and why.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possible answers, for example: </a:t>
            </a:r>
          </a:p>
          <a:p>
            <a:r>
              <a:rPr lang="en-GB" sz="2000" b="1" dirty="0">
                <a:solidFill>
                  <a:srgbClr val="FF0000"/>
                </a:solidFill>
                <a:latin typeface="Century Gothic" panose="020B0502020202020204" pitchFamily="34" charset="0"/>
              </a:rPr>
              <a:t>Robots will tidy up and clean the house so that it never gets messy.</a:t>
            </a:r>
          </a:p>
          <a:p>
            <a:r>
              <a:rPr lang="en-GB" sz="2000" b="1" dirty="0">
                <a:solidFill>
                  <a:srgbClr val="FF0000"/>
                </a:solidFill>
                <a:latin typeface="Century Gothic" panose="020B0502020202020204" pitchFamily="34" charset="0"/>
              </a:rPr>
              <a:t>Robots will play games with us when our friends are busy so that we don’t feel lonely or bored.</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783552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which uses the future perfect form.</a:t>
            </a: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CACDB527-F3E0-4EA1-A28C-33713850A59A}"/>
              </a:ext>
            </a:extLst>
          </p:cNvPr>
          <p:cNvGraphicFramePr>
            <a:graphicFrameLocks noGrp="1"/>
          </p:cNvGraphicFramePr>
          <p:nvPr>
            <p:extLst>
              <p:ext uri="{D42A27DB-BD31-4B8C-83A1-F6EECF244321}">
                <p14:modId xmlns:p14="http://schemas.microsoft.com/office/powerpoint/2010/main" val="2053374900"/>
              </p:ext>
            </p:extLst>
          </p:nvPr>
        </p:nvGraphicFramePr>
        <p:xfrm>
          <a:off x="1511454" y="1825363"/>
          <a:ext cx="6121091" cy="3207273"/>
        </p:xfrm>
        <a:graphic>
          <a:graphicData uri="http://schemas.openxmlformats.org/drawingml/2006/table">
            <a:tbl>
              <a:tblPr firstRow="1" bandRow="1">
                <a:tableStyleId>{5940675A-B579-460E-94D1-54222C63F5DA}</a:tableStyleId>
              </a:tblPr>
              <a:tblGrid>
                <a:gridCol w="5292000">
                  <a:extLst>
                    <a:ext uri="{9D8B030D-6E8A-4147-A177-3AD203B41FA5}">
                      <a16:colId xmlns:a16="http://schemas.microsoft.com/office/drawing/2014/main" xmlns="" val="3248709922"/>
                    </a:ext>
                  </a:extLst>
                </a:gridCol>
                <a:gridCol w="829091">
                  <a:extLst>
                    <a:ext uri="{9D8B030D-6E8A-4147-A177-3AD203B41FA5}">
                      <a16:colId xmlns:a16="http://schemas.microsoft.com/office/drawing/2014/main" xmlns="" val="368421292"/>
                    </a:ext>
                  </a:extLst>
                </a:gridCol>
              </a:tblGrid>
              <a:tr h="829091">
                <a:tc>
                  <a:txBody>
                    <a:bodyPr/>
                    <a:lstStyle/>
                    <a:p>
                      <a:pPr algn="l"/>
                      <a:r>
                        <a:rPr lang="en-GB" sz="2100" b="1" dirty="0">
                          <a:latin typeface="Century Gothic" panose="020B0502020202020204" pitchFamily="34" charset="0"/>
                        </a:rPr>
                        <a:t>Alicia had drank all of the milk so </a:t>
                      </a:r>
                    </a:p>
                    <a:p>
                      <a:pPr algn="l"/>
                      <a:r>
                        <a:rPr lang="en-GB" sz="2100" b="1" dirty="0">
                          <a:latin typeface="Century Gothic" panose="020B0502020202020204" pitchFamily="34" charset="0"/>
                        </a:rPr>
                        <a:t>her dad was annoyed.</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385284211"/>
                  </a:ext>
                </a:extLst>
              </a:tr>
              <a:tr h="360000">
                <a:tc>
                  <a:txBody>
                    <a:bodyPr/>
                    <a:lstStyle/>
                    <a:p>
                      <a:pPr algn="l"/>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985019007"/>
                  </a:ext>
                </a:extLst>
              </a:tr>
              <a:tr h="829091">
                <a:tc>
                  <a:txBody>
                    <a:bodyPr/>
                    <a:lstStyle/>
                    <a:p>
                      <a:pPr algn="l"/>
                      <a:r>
                        <a:rPr lang="en-GB" sz="2100" b="1" dirty="0">
                          <a:latin typeface="Century Gothic" panose="020B0502020202020204" pitchFamily="34" charset="0"/>
                        </a:rPr>
                        <a:t>Tomorrow, Jacob is going to the circus with his family.</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461088780"/>
                  </a:ext>
                </a:extLst>
              </a:tr>
              <a:tr h="360000">
                <a:tc>
                  <a:txBody>
                    <a:bodyPr/>
                    <a:lstStyle/>
                    <a:p>
                      <a:pPr algn="l"/>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806675147"/>
                  </a:ext>
                </a:extLst>
              </a:tr>
              <a:tr h="829091">
                <a:tc>
                  <a:txBody>
                    <a:bodyPr/>
                    <a:lstStyle/>
                    <a:p>
                      <a:pPr algn="l"/>
                      <a:r>
                        <a:rPr lang="en-GB" sz="2100" b="1" dirty="0">
                          <a:latin typeface="Century Gothic" panose="020B0502020202020204" pitchFamily="34" charset="0"/>
                        </a:rPr>
                        <a:t>By the time I get home, you will </a:t>
                      </a:r>
                    </a:p>
                    <a:p>
                      <a:pPr algn="l"/>
                      <a:r>
                        <a:rPr lang="en-GB" sz="2100" b="1" dirty="0">
                          <a:latin typeface="Century Gothic" panose="020B0502020202020204" pitchFamily="34" charset="0"/>
                        </a:rPr>
                        <a:t>have fallen asleep.</a:t>
                      </a:r>
                    </a:p>
                  </a:txBody>
                  <a:tcPr marL="161992" marR="161992" marT="80995" marB="80995" anchor="ctr">
                    <a:lnL w="12700" cmpd="sng">
                      <a:noFill/>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161992" marR="161992" marT="80995" marB="8099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560178586"/>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sentence which uses the future perfect form.</a:t>
            </a: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CACDB527-F3E0-4EA1-A28C-33713850A59A}"/>
              </a:ext>
            </a:extLst>
          </p:cNvPr>
          <p:cNvGraphicFramePr>
            <a:graphicFrameLocks noGrp="1"/>
          </p:cNvGraphicFramePr>
          <p:nvPr>
            <p:extLst>
              <p:ext uri="{D42A27DB-BD31-4B8C-83A1-F6EECF244321}">
                <p14:modId xmlns:p14="http://schemas.microsoft.com/office/powerpoint/2010/main" val="1727973203"/>
              </p:ext>
            </p:extLst>
          </p:nvPr>
        </p:nvGraphicFramePr>
        <p:xfrm>
          <a:off x="1511454" y="1825363"/>
          <a:ext cx="6121091" cy="3207273"/>
        </p:xfrm>
        <a:graphic>
          <a:graphicData uri="http://schemas.openxmlformats.org/drawingml/2006/table">
            <a:tbl>
              <a:tblPr firstRow="1" bandRow="1">
                <a:tableStyleId>{5940675A-B579-460E-94D1-54222C63F5DA}</a:tableStyleId>
              </a:tblPr>
              <a:tblGrid>
                <a:gridCol w="5292000">
                  <a:extLst>
                    <a:ext uri="{9D8B030D-6E8A-4147-A177-3AD203B41FA5}">
                      <a16:colId xmlns:a16="http://schemas.microsoft.com/office/drawing/2014/main" xmlns="" val="3248709922"/>
                    </a:ext>
                  </a:extLst>
                </a:gridCol>
                <a:gridCol w="829091">
                  <a:extLst>
                    <a:ext uri="{9D8B030D-6E8A-4147-A177-3AD203B41FA5}">
                      <a16:colId xmlns:a16="http://schemas.microsoft.com/office/drawing/2014/main" xmlns="" val="368421292"/>
                    </a:ext>
                  </a:extLst>
                </a:gridCol>
              </a:tblGrid>
              <a:tr h="829091">
                <a:tc>
                  <a:txBody>
                    <a:bodyPr/>
                    <a:lstStyle/>
                    <a:p>
                      <a:pPr algn="l"/>
                      <a:r>
                        <a:rPr lang="en-GB" sz="2100" b="1" dirty="0">
                          <a:solidFill>
                            <a:schemeClr val="bg1">
                              <a:lumMod val="50000"/>
                            </a:schemeClr>
                          </a:solidFill>
                          <a:latin typeface="Century Gothic" panose="020B0502020202020204" pitchFamily="34" charset="0"/>
                        </a:rPr>
                        <a:t>Alicia had drank all of the milk so </a:t>
                      </a:r>
                    </a:p>
                    <a:p>
                      <a:pPr algn="l"/>
                      <a:r>
                        <a:rPr lang="en-GB" sz="2100" b="1" dirty="0">
                          <a:solidFill>
                            <a:schemeClr val="bg1">
                              <a:lumMod val="50000"/>
                            </a:schemeClr>
                          </a:solidFill>
                          <a:latin typeface="Century Gothic" panose="020B0502020202020204" pitchFamily="34" charset="0"/>
                        </a:rPr>
                        <a:t>her dad was annoyed.</a:t>
                      </a:r>
                    </a:p>
                  </a:txBody>
                  <a:tcPr marL="161992" marR="161992" marT="80995" marB="80995" anchor="ctr">
                    <a:lnL w="12700" cmpd="sng">
                      <a:noFill/>
                    </a:lnL>
                    <a:lnR w="28575" cap="flat" cmpd="sng" algn="ctr">
                      <a:solidFill>
                        <a:schemeClr val="bg1">
                          <a:lumMod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161992" marR="161992" marT="80995" marB="80995"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385284211"/>
                  </a:ext>
                </a:extLst>
              </a:tr>
              <a:tr h="360000">
                <a:tc>
                  <a:txBody>
                    <a:bodyPr/>
                    <a:lstStyle/>
                    <a:p>
                      <a:pPr algn="l"/>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985019007"/>
                  </a:ext>
                </a:extLst>
              </a:tr>
              <a:tr h="829091">
                <a:tc>
                  <a:txBody>
                    <a:bodyPr/>
                    <a:lstStyle/>
                    <a:p>
                      <a:pPr algn="l"/>
                      <a:r>
                        <a:rPr lang="en-GB" sz="2100" b="1" dirty="0">
                          <a:solidFill>
                            <a:schemeClr val="bg1">
                              <a:lumMod val="50000"/>
                            </a:schemeClr>
                          </a:solidFill>
                          <a:latin typeface="Century Gothic" panose="020B0502020202020204" pitchFamily="34" charset="0"/>
                        </a:rPr>
                        <a:t>Tomorrow, Jacob is going to the circus with his family.</a:t>
                      </a:r>
                    </a:p>
                  </a:txBody>
                  <a:tcPr marL="161992" marR="161992" marT="80995" marB="80995" anchor="ctr">
                    <a:lnL w="12700" cmpd="sng">
                      <a:noFill/>
                    </a:lnL>
                    <a:lnR w="28575" cap="flat" cmpd="sng" algn="ctr">
                      <a:solidFill>
                        <a:schemeClr val="bg1">
                          <a:lumMod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100" b="1" dirty="0">
                        <a:latin typeface="Century Gothic" panose="020B0502020202020204" pitchFamily="34" charset="0"/>
                      </a:endParaRPr>
                    </a:p>
                  </a:txBody>
                  <a:tcPr marL="161992" marR="161992" marT="80995" marB="80995"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461088780"/>
                  </a:ext>
                </a:extLst>
              </a:tr>
              <a:tr h="360000">
                <a:tc>
                  <a:txBody>
                    <a:bodyPr/>
                    <a:lstStyle/>
                    <a:p>
                      <a:pPr algn="l"/>
                      <a:endParaRPr lang="en-GB" sz="1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28575" cap="flat" cmpd="sng" algn="ctr">
                      <a:solidFill>
                        <a:schemeClr val="bg1">
                          <a:lumMod val="50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806675147"/>
                  </a:ext>
                </a:extLst>
              </a:tr>
              <a:tr h="829091">
                <a:tc>
                  <a:txBody>
                    <a:bodyPr/>
                    <a:lstStyle/>
                    <a:p>
                      <a:pPr algn="l"/>
                      <a:r>
                        <a:rPr lang="en-GB" sz="2100" b="1" dirty="0">
                          <a:solidFill>
                            <a:srgbClr val="FF0000"/>
                          </a:solidFill>
                          <a:latin typeface="Century Gothic" panose="020B0502020202020204" pitchFamily="34" charset="0"/>
                        </a:rPr>
                        <a:t>By the time I get home, you will </a:t>
                      </a:r>
                    </a:p>
                    <a:p>
                      <a:pPr algn="l"/>
                      <a:r>
                        <a:rPr lang="en-GB" sz="2100" b="1" dirty="0">
                          <a:solidFill>
                            <a:srgbClr val="FF0000"/>
                          </a:solidFill>
                          <a:latin typeface="Century Gothic" panose="020B0502020202020204" pitchFamily="34" charset="0"/>
                        </a:rPr>
                        <a:t>have fallen asleep.</a:t>
                      </a:r>
                    </a:p>
                  </a:txBody>
                  <a:tcPr marL="161992" marR="161992" marT="80995" marB="80995"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sym typeface="Wingdings" panose="05000000000000000000" pitchFamily="2" charset="2"/>
                        </a:rPr>
                        <a:t></a:t>
                      </a:r>
                      <a:endParaRPr lang="en-GB" sz="2800" b="1" dirty="0">
                        <a:solidFill>
                          <a:srgbClr val="FF0000"/>
                        </a:solidFill>
                        <a:latin typeface="Century Gothic" panose="020B0502020202020204" pitchFamily="34" charset="0"/>
                      </a:endParaRPr>
                    </a:p>
                  </a:txBody>
                  <a:tcPr marL="161992" marR="161992" marT="80995" marB="80995"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560178586"/>
                  </a:ext>
                </a:extLst>
              </a:tr>
            </a:tbl>
          </a:graphicData>
        </a:graphic>
      </p:graphicFrame>
    </p:spTree>
    <p:extLst>
      <p:ext uri="{BB962C8B-B14F-4D97-AF65-F5344CB8AC3E}">
        <p14:creationId xmlns:p14="http://schemas.microsoft.com/office/powerpoint/2010/main" val="778121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future perfect form of the verb to complete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800" b="1" dirty="0">
              <a:solidFill>
                <a:schemeClr val="tx1"/>
              </a:solidFill>
              <a:latin typeface="Century Gothic" panose="020B0502020202020204" pitchFamily="34" charset="0"/>
            </a:endParaRPr>
          </a:p>
          <a:p>
            <a:pPr lvl="0" defTabSz="685800">
              <a:lnSpc>
                <a:spcPct val="150000"/>
              </a:lnSpc>
              <a:defRPr/>
            </a:pPr>
            <a:r>
              <a:rPr lang="en-GB" sz="3200" b="1" dirty="0">
                <a:solidFill>
                  <a:schemeClr val="tx1"/>
                </a:solidFill>
                <a:latin typeface="Century Gothic" panose="020B0502020202020204" pitchFamily="34" charset="0"/>
              </a:rPr>
              <a:t>By the time you are ready, I will have </a:t>
            </a:r>
            <a:r>
              <a:rPr lang="en-GB" sz="3200" b="1" spc="-300" dirty="0">
                <a:solidFill>
                  <a:schemeClr val="tx1"/>
                </a:solidFill>
                <a:latin typeface="Century Gothic" panose="020B0502020202020204" pitchFamily="34" charset="0"/>
              </a:rPr>
              <a:t>____________</a:t>
            </a:r>
            <a:r>
              <a:rPr lang="en-GB" sz="3200" b="1" dirty="0">
                <a:solidFill>
                  <a:schemeClr val="tx1"/>
                </a:solidFill>
                <a:latin typeface="Century Gothic" panose="020B0502020202020204" pitchFamily="34" charset="0"/>
              </a:rPr>
              <a:t>  my lunch. </a:t>
            </a:r>
          </a:p>
          <a:p>
            <a:endParaRPr lang="en-GB" sz="2000" b="1"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C2A69077-3F39-450B-BADF-F43EE99A5D88}"/>
              </a:ext>
            </a:extLst>
          </p:cNvPr>
          <p:cNvGraphicFramePr>
            <a:graphicFrameLocks noGrp="1"/>
          </p:cNvGraphicFramePr>
          <p:nvPr>
            <p:extLst>
              <p:ext uri="{D42A27DB-BD31-4B8C-83A1-F6EECF244321}">
                <p14:modId xmlns:p14="http://schemas.microsoft.com/office/powerpoint/2010/main" val="1467096241"/>
              </p:ext>
            </p:extLst>
          </p:nvPr>
        </p:nvGraphicFramePr>
        <p:xfrm>
          <a:off x="880653" y="1896630"/>
          <a:ext cx="7382694" cy="874422"/>
        </p:xfrm>
        <a:graphic>
          <a:graphicData uri="http://schemas.openxmlformats.org/drawingml/2006/table">
            <a:tbl>
              <a:tblPr firstRow="1" bandRow="1">
                <a:tableStyleId>{5940675A-B579-460E-94D1-54222C63F5DA}</a:tableStyleId>
              </a:tblPr>
              <a:tblGrid>
                <a:gridCol w="2460898">
                  <a:extLst>
                    <a:ext uri="{9D8B030D-6E8A-4147-A177-3AD203B41FA5}">
                      <a16:colId xmlns:a16="http://schemas.microsoft.com/office/drawing/2014/main" xmlns="" val="3287759337"/>
                    </a:ext>
                  </a:extLst>
                </a:gridCol>
                <a:gridCol w="2460898">
                  <a:extLst>
                    <a:ext uri="{9D8B030D-6E8A-4147-A177-3AD203B41FA5}">
                      <a16:colId xmlns:a16="http://schemas.microsoft.com/office/drawing/2014/main" xmlns="" val="178955904"/>
                    </a:ext>
                  </a:extLst>
                </a:gridCol>
                <a:gridCol w="2460898">
                  <a:extLst>
                    <a:ext uri="{9D8B030D-6E8A-4147-A177-3AD203B41FA5}">
                      <a16:colId xmlns:a16="http://schemas.microsoft.com/office/drawing/2014/main" xmlns="" val="3679805837"/>
                    </a:ext>
                  </a:extLst>
                </a:gridCol>
              </a:tblGrid>
              <a:tr h="874422">
                <a:tc>
                  <a:txBody>
                    <a:bodyPr/>
                    <a:lstStyle/>
                    <a:p>
                      <a:pPr algn="ctr"/>
                      <a:r>
                        <a:rPr lang="en-GB" sz="3200" b="1" dirty="0">
                          <a:solidFill>
                            <a:schemeClr val="tx1"/>
                          </a:solidFill>
                          <a:latin typeface="Century Gothic" panose="020B0502020202020204" pitchFamily="34" charset="0"/>
                        </a:rPr>
                        <a:t>ate</a:t>
                      </a:r>
                    </a:p>
                  </a:txBody>
                  <a:tcPr marL="215611" marR="215611" marT="107806" marB="107806"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eating</a:t>
                      </a:r>
                    </a:p>
                  </a:txBody>
                  <a:tcPr marL="215611" marR="215611" marT="107806" marB="1078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eaten</a:t>
                      </a:r>
                    </a:p>
                  </a:txBody>
                  <a:tcPr marL="215611" marR="215611" marT="107806" marB="107806"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877093205"/>
                  </a:ext>
                </a:extLst>
              </a:tr>
            </a:tbl>
          </a:graphicData>
        </a:graphic>
      </p:graphicFrame>
    </p:spTree>
    <p:extLst>
      <p:ext uri="{BB962C8B-B14F-4D97-AF65-F5344CB8AC3E}">
        <p14:creationId xmlns:p14="http://schemas.microsoft.com/office/powerpoint/2010/main" val="517607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future perfect form of the verb to complete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800" b="1" dirty="0">
              <a:solidFill>
                <a:schemeClr val="tx1"/>
              </a:solidFill>
              <a:latin typeface="Century Gothic" panose="020B0502020202020204" pitchFamily="34" charset="0"/>
            </a:endParaRPr>
          </a:p>
          <a:p>
            <a:pPr lvl="0" defTabSz="685800">
              <a:lnSpc>
                <a:spcPct val="150000"/>
              </a:lnSpc>
              <a:defRPr/>
            </a:pPr>
            <a:r>
              <a:rPr lang="en-GB" sz="3200" b="1" dirty="0">
                <a:solidFill>
                  <a:schemeClr val="tx1"/>
                </a:solidFill>
                <a:latin typeface="Century Gothic" panose="020B0502020202020204" pitchFamily="34" charset="0"/>
              </a:rPr>
              <a:t>By the time you are ready, I will have </a:t>
            </a:r>
            <a:r>
              <a:rPr lang="en-GB" sz="3200" b="1" dirty="0">
                <a:solidFill>
                  <a:srgbClr val="FF0000"/>
                </a:solidFill>
                <a:latin typeface="Century Gothic" panose="020B0502020202020204" pitchFamily="34" charset="0"/>
              </a:rPr>
              <a:t>eaten</a:t>
            </a:r>
            <a:r>
              <a:rPr lang="en-GB" sz="3200" b="1" dirty="0">
                <a:solidFill>
                  <a:schemeClr val="tx1"/>
                </a:solidFill>
                <a:latin typeface="Century Gothic" panose="020B0502020202020204" pitchFamily="34" charset="0"/>
              </a:rPr>
              <a:t> my lunch. </a:t>
            </a:r>
          </a:p>
          <a:p>
            <a:endParaRPr lang="en-GB" sz="2000" b="1"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C2A69077-3F39-450B-BADF-F43EE99A5D88}"/>
              </a:ext>
            </a:extLst>
          </p:cNvPr>
          <p:cNvGraphicFramePr>
            <a:graphicFrameLocks noGrp="1"/>
          </p:cNvGraphicFramePr>
          <p:nvPr>
            <p:extLst>
              <p:ext uri="{D42A27DB-BD31-4B8C-83A1-F6EECF244321}">
                <p14:modId xmlns:p14="http://schemas.microsoft.com/office/powerpoint/2010/main" val="154344712"/>
              </p:ext>
            </p:extLst>
          </p:nvPr>
        </p:nvGraphicFramePr>
        <p:xfrm>
          <a:off x="880653" y="1896630"/>
          <a:ext cx="7382694" cy="874422"/>
        </p:xfrm>
        <a:graphic>
          <a:graphicData uri="http://schemas.openxmlformats.org/drawingml/2006/table">
            <a:tbl>
              <a:tblPr firstRow="1" bandRow="1">
                <a:tableStyleId>{5940675A-B579-460E-94D1-54222C63F5DA}</a:tableStyleId>
              </a:tblPr>
              <a:tblGrid>
                <a:gridCol w="2460898">
                  <a:extLst>
                    <a:ext uri="{9D8B030D-6E8A-4147-A177-3AD203B41FA5}">
                      <a16:colId xmlns:a16="http://schemas.microsoft.com/office/drawing/2014/main" xmlns="" val="3287759337"/>
                    </a:ext>
                  </a:extLst>
                </a:gridCol>
                <a:gridCol w="2460898">
                  <a:extLst>
                    <a:ext uri="{9D8B030D-6E8A-4147-A177-3AD203B41FA5}">
                      <a16:colId xmlns:a16="http://schemas.microsoft.com/office/drawing/2014/main" xmlns="" val="178955904"/>
                    </a:ext>
                  </a:extLst>
                </a:gridCol>
                <a:gridCol w="2460898">
                  <a:extLst>
                    <a:ext uri="{9D8B030D-6E8A-4147-A177-3AD203B41FA5}">
                      <a16:colId xmlns:a16="http://schemas.microsoft.com/office/drawing/2014/main" xmlns="" val="3679805837"/>
                    </a:ext>
                  </a:extLst>
                </a:gridCol>
              </a:tblGrid>
              <a:tr h="874422">
                <a:tc>
                  <a:txBody>
                    <a:bodyPr/>
                    <a:lstStyle/>
                    <a:p>
                      <a:pPr algn="ctr"/>
                      <a:r>
                        <a:rPr lang="en-GB" sz="3200" b="1" dirty="0">
                          <a:solidFill>
                            <a:schemeClr val="bg2">
                              <a:lumMod val="50000"/>
                            </a:schemeClr>
                          </a:solidFill>
                          <a:latin typeface="Century Gothic" panose="020B0502020202020204" pitchFamily="34" charset="0"/>
                        </a:rPr>
                        <a:t>ate</a:t>
                      </a:r>
                    </a:p>
                  </a:txBody>
                  <a:tcPr marL="215611" marR="215611" marT="107806" marB="107806" anchor="ctr">
                    <a:lnL w="28575"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bg2">
                              <a:lumMod val="50000"/>
                            </a:schemeClr>
                          </a:solidFill>
                          <a:latin typeface="Century Gothic" panose="020B0502020202020204" pitchFamily="34" charset="0"/>
                        </a:rPr>
                        <a:t>eating</a:t>
                      </a:r>
                    </a:p>
                  </a:txBody>
                  <a:tcPr marL="215611" marR="215611" marT="107806" marB="107806"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rgbClr val="FF0000"/>
                          </a:solidFill>
                          <a:latin typeface="Century Gothic" panose="020B0502020202020204" pitchFamily="34" charset="0"/>
                        </a:rPr>
                        <a:t>eaten</a:t>
                      </a:r>
                    </a:p>
                  </a:txBody>
                  <a:tcPr marL="215611" marR="215611" marT="107806" marB="107806" anchor="ctr">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877093205"/>
                  </a:ext>
                </a:extLst>
              </a:tr>
            </a:tbl>
          </a:graphicData>
        </a:graphic>
      </p:graphicFrame>
    </p:spTree>
    <p:extLst>
      <p:ext uri="{BB962C8B-B14F-4D97-AF65-F5344CB8AC3E}">
        <p14:creationId xmlns:p14="http://schemas.microsoft.com/office/powerpoint/2010/main" val="3127088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 below using the future perfect form of the verb: move.</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pPr lvl="0" defTabSz="685800">
              <a:lnSpc>
                <a:spcPct val="150000"/>
              </a:lnSpc>
              <a:defRPr/>
            </a:pPr>
            <a:r>
              <a:rPr lang="en-GB" sz="3200" b="1" dirty="0">
                <a:solidFill>
                  <a:prstClr val="black"/>
                </a:solidFill>
                <a:latin typeface="Century Gothic" panose="020B0502020202020204" pitchFamily="34" charset="0"/>
              </a:rPr>
              <a:t>Before the new year, I </a:t>
            </a:r>
            <a:r>
              <a:rPr lang="en-GB" sz="3200" b="1" spc="-300" dirty="0">
                <a:solidFill>
                  <a:prstClr val="black"/>
                </a:solidFill>
                <a:latin typeface="Century Gothic" panose="020B0502020202020204" pitchFamily="34" charset="0"/>
              </a:rPr>
              <a:t>_______</a:t>
            </a:r>
            <a:r>
              <a:rPr lang="en-GB" sz="3200" b="1" dirty="0">
                <a:solidFill>
                  <a:prstClr val="black"/>
                </a:solidFill>
                <a:latin typeface="Century Gothic" panose="020B0502020202020204" pitchFamily="34" charset="0"/>
              </a:rPr>
              <a:t>  </a:t>
            </a:r>
            <a:r>
              <a:rPr lang="en-GB" sz="3200" b="1" spc="-300" dirty="0">
                <a:solidFill>
                  <a:prstClr val="black"/>
                </a:solidFill>
                <a:latin typeface="Century Gothic" panose="020B0502020202020204" pitchFamily="34" charset="0"/>
              </a:rPr>
              <a:t>_______     _______</a:t>
            </a:r>
            <a:r>
              <a:rPr lang="en-GB" sz="3200" b="1" dirty="0">
                <a:solidFill>
                  <a:prstClr val="black"/>
                </a:solidFill>
                <a:latin typeface="Century Gothic" panose="020B0502020202020204" pitchFamily="34" charset="0"/>
              </a:rPr>
              <a:t>  to my new house.</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74182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sentence below using the future perfect form of the verb: move.</a:t>
            </a: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pPr lvl="0" defTabSz="685800">
              <a:lnSpc>
                <a:spcPct val="150000"/>
              </a:lnSpc>
              <a:defRPr/>
            </a:pPr>
            <a:r>
              <a:rPr lang="en-GB" sz="3200" b="1" dirty="0">
                <a:solidFill>
                  <a:prstClr val="black"/>
                </a:solidFill>
                <a:latin typeface="Century Gothic" panose="020B0502020202020204" pitchFamily="34" charset="0"/>
              </a:rPr>
              <a:t>Before the new year, I </a:t>
            </a:r>
            <a:r>
              <a:rPr lang="en-GB" sz="3200" b="1" dirty="0">
                <a:solidFill>
                  <a:srgbClr val="FF0000"/>
                </a:solidFill>
                <a:latin typeface="Century Gothic" panose="020B0502020202020204" pitchFamily="34" charset="0"/>
              </a:rPr>
              <a:t>will have moved </a:t>
            </a:r>
            <a:r>
              <a:rPr lang="en-GB" sz="3200" b="1" dirty="0">
                <a:solidFill>
                  <a:prstClr val="black"/>
                </a:solidFill>
                <a:latin typeface="Century Gothic" panose="020B0502020202020204" pitchFamily="34" charset="0"/>
              </a:rPr>
              <a:t>to my new house.</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85387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future perfect sentence with the correct ending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By the time the alarm clock rings…</a:t>
            </a: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92F1A5C4-6D3E-45E9-8154-A7166FC49444}"/>
              </a:ext>
            </a:extLst>
          </p:cNvPr>
          <p:cNvGraphicFramePr>
            <a:graphicFrameLocks noGrp="1"/>
          </p:cNvGraphicFramePr>
          <p:nvPr>
            <p:extLst>
              <p:ext uri="{D42A27DB-BD31-4B8C-83A1-F6EECF244321}">
                <p14:modId xmlns:p14="http://schemas.microsoft.com/office/powerpoint/2010/main" val="3362702015"/>
              </p:ext>
            </p:extLst>
          </p:nvPr>
        </p:nvGraphicFramePr>
        <p:xfrm>
          <a:off x="339585" y="2814268"/>
          <a:ext cx="6711539" cy="2908107"/>
        </p:xfrm>
        <a:graphic>
          <a:graphicData uri="http://schemas.openxmlformats.org/drawingml/2006/table">
            <a:tbl>
              <a:tblPr firstRow="1" bandRow="1">
                <a:tableStyleId>{5940675A-B579-460E-94D1-54222C63F5DA}</a:tableStyleId>
              </a:tblPr>
              <a:tblGrid>
                <a:gridCol w="587677">
                  <a:extLst>
                    <a:ext uri="{9D8B030D-6E8A-4147-A177-3AD203B41FA5}">
                      <a16:colId xmlns:a16="http://schemas.microsoft.com/office/drawing/2014/main" xmlns="" val="779508861"/>
                    </a:ext>
                  </a:extLst>
                </a:gridCol>
                <a:gridCol w="6123862">
                  <a:extLst>
                    <a:ext uri="{9D8B030D-6E8A-4147-A177-3AD203B41FA5}">
                      <a16:colId xmlns:a16="http://schemas.microsoft.com/office/drawing/2014/main" xmlns="" val="1998689374"/>
                    </a:ext>
                  </a:extLst>
                </a:gridCol>
              </a:tblGrid>
              <a:tr h="969369">
                <a:tc>
                  <a:txBody>
                    <a:bodyPr/>
                    <a:lstStyle/>
                    <a:p>
                      <a:pPr algn="ctr"/>
                      <a:r>
                        <a:rPr lang="en-GB" sz="3200" b="1" dirty="0">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I had slept for 8 hours.</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3319813261"/>
                  </a:ext>
                </a:extLst>
              </a:tr>
              <a:tr h="969369">
                <a:tc>
                  <a:txBody>
                    <a:bodyPr/>
                    <a:lstStyle/>
                    <a:p>
                      <a:pPr algn="ctr"/>
                      <a:r>
                        <a:rPr lang="en-GB" sz="3200" b="1" dirty="0">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I will have slept for 8 hours.</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176259842"/>
                  </a:ext>
                </a:extLst>
              </a:tr>
              <a:tr h="969369">
                <a:tc>
                  <a:txBody>
                    <a:bodyPr/>
                    <a:lstStyle/>
                    <a:p>
                      <a:pPr algn="ctr"/>
                      <a:r>
                        <a:rPr lang="en-GB" sz="3200" b="1" dirty="0">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latin typeface="Century Gothic" panose="020B0502020202020204" pitchFamily="34" charset="0"/>
                        </a:rPr>
                        <a:t>I will have sleep for 8 hours.</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3439009319"/>
                  </a:ext>
                </a:extLst>
              </a:tr>
            </a:tbl>
          </a:graphicData>
        </a:graphic>
      </p:graphicFrame>
    </p:spTree>
    <p:extLst>
      <p:ext uri="{BB962C8B-B14F-4D97-AF65-F5344CB8AC3E}">
        <p14:creationId xmlns:p14="http://schemas.microsoft.com/office/powerpoint/2010/main" val="1854783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future perfect sentence with the correct ending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By the time the alarm clock rings…</a:t>
            </a:r>
          </a:p>
        </p:txBody>
      </p:sp>
      <p:grpSp>
        <p:nvGrpSpPr>
          <p:cNvPr id="9" name="Group 8">
            <a:extLst>
              <a:ext uri="{FF2B5EF4-FFF2-40B4-BE49-F238E27FC236}">
                <a16:creationId xmlns:a16="http://schemas.microsoft.com/office/drawing/2014/main" xmlns=""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3EB4F174-929D-4080-AE0C-47E0708014A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92F1A5C4-6D3E-45E9-8154-A7166FC49444}"/>
              </a:ext>
            </a:extLst>
          </p:cNvPr>
          <p:cNvGraphicFramePr>
            <a:graphicFrameLocks noGrp="1"/>
          </p:cNvGraphicFramePr>
          <p:nvPr>
            <p:extLst>
              <p:ext uri="{D42A27DB-BD31-4B8C-83A1-F6EECF244321}">
                <p14:modId xmlns:p14="http://schemas.microsoft.com/office/powerpoint/2010/main" val="3044511716"/>
              </p:ext>
            </p:extLst>
          </p:nvPr>
        </p:nvGraphicFramePr>
        <p:xfrm>
          <a:off x="339585" y="2814268"/>
          <a:ext cx="6711539" cy="2908107"/>
        </p:xfrm>
        <a:graphic>
          <a:graphicData uri="http://schemas.openxmlformats.org/drawingml/2006/table">
            <a:tbl>
              <a:tblPr firstRow="1" bandRow="1">
                <a:tableStyleId>{5940675A-B579-460E-94D1-54222C63F5DA}</a:tableStyleId>
              </a:tblPr>
              <a:tblGrid>
                <a:gridCol w="587677">
                  <a:extLst>
                    <a:ext uri="{9D8B030D-6E8A-4147-A177-3AD203B41FA5}">
                      <a16:colId xmlns:a16="http://schemas.microsoft.com/office/drawing/2014/main" xmlns="" val="779508861"/>
                    </a:ext>
                  </a:extLst>
                </a:gridCol>
                <a:gridCol w="6123862">
                  <a:extLst>
                    <a:ext uri="{9D8B030D-6E8A-4147-A177-3AD203B41FA5}">
                      <a16:colId xmlns:a16="http://schemas.microsoft.com/office/drawing/2014/main" xmlns="" val="1998689374"/>
                    </a:ext>
                  </a:extLst>
                </a:gridCol>
              </a:tblGrid>
              <a:tr h="969369">
                <a:tc>
                  <a:txBody>
                    <a:bodyPr/>
                    <a:lstStyle/>
                    <a:p>
                      <a:pPr algn="ctr"/>
                      <a:r>
                        <a:rPr lang="en-GB" sz="3200" b="1" dirty="0">
                          <a:solidFill>
                            <a:schemeClr val="bg2">
                              <a:lumMod val="50000"/>
                            </a:schemeClr>
                          </a:solidFill>
                          <a:latin typeface="Century Gothic" panose="020B0502020202020204" pitchFamily="34" charset="0"/>
                        </a:rPr>
                        <a:t>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solidFill>
                            <a:schemeClr val="bg2">
                              <a:lumMod val="50000"/>
                            </a:schemeClr>
                          </a:solidFill>
                          <a:latin typeface="Century Gothic" panose="020B0502020202020204" pitchFamily="34" charset="0"/>
                        </a:rPr>
                        <a:t>I had slept for 8 hours.</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3319813261"/>
                  </a:ext>
                </a:extLst>
              </a:tr>
              <a:tr h="969369">
                <a:tc>
                  <a:txBody>
                    <a:bodyPr/>
                    <a:lstStyle/>
                    <a:p>
                      <a:pPr algn="ctr"/>
                      <a:r>
                        <a:rPr lang="en-GB" sz="3200" b="1" dirty="0">
                          <a:solidFill>
                            <a:srgbClr val="FF0000"/>
                          </a:solidFill>
                          <a:latin typeface="Century Gothic" panose="020B0502020202020204" pitchFamily="34" charset="0"/>
                        </a:rPr>
                        <a:t>B.</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solidFill>
                            <a:srgbClr val="FF0000"/>
                          </a:solidFill>
                          <a:latin typeface="Century Gothic" panose="020B0502020202020204" pitchFamily="34" charset="0"/>
                        </a:rPr>
                        <a:t>I will have slept for 8 hours.</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176259842"/>
                  </a:ext>
                </a:extLst>
              </a:tr>
              <a:tr h="969369">
                <a:tc>
                  <a:txBody>
                    <a:bodyPr/>
                    <a:lstStyle/>
                    <a:p>
                      <a:pPr algn="ctr"/>
                      <a:r>
                        <a:rPr lang="en-GB" sz="3200" b="1" dirty="0">
                          <a:solidFill>
                            <a:schemeClr val="bg2">
                              <a:lumMod val="50000"/>
                            </a:schemeClr>
                          </a:solidFill>
                          <a:latin typeface="Century Gothic" panose="020B0502020202020204" pitchFamily="34" charset="0"/>
                        </a:rPr>
                        <a:t>C.</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3200" b="1" dirty="0">
                          <a:solidFill>
                            <a:schemeClr val="bg2">
                              <a:lumMod val="50000"/>
                            </a:schemeClr>
                          </a:solidFill>
                          <a:latin typeface="Century Gothic" panose="020B0502020202020204" pitchFamily="34" charset="0"/>
                        </a:rPr>
                        <a:t>I will have sleep for 8 hours.</a:t>
                      </a:r>
                    </a:p>
                  </a:txBody>
                  <a:tcPr marL="196010" marR="196010" marT="98005" marB="980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3439009319"/>
                  </a:ext>
                </a:extLst>
              </a:tr>
            </a:tbl>
          </a:graphicData>
        </a:graphic>
      </p:graphicFrame>
    </p:spTree>
    <p:extLst>
      <p:ext uri="{BB962C8B-B14F-4D97-AF65-F5344CB8AC3E}">
        <p14:creationId xmlns:p14="http://schemas.microsoft.com/office/powerpoint/2010/main" val="1675142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table below.</a:t>
            </a:r>
          </a:p>
        </p:txBody>
      </p:sp>
      <p:grpSp>
        <p:nvGrpSpPr>
          <p:cNvPr id="9" name="Group 8">
            <a:extLst>
              <a:ext uri="{FF2B5EF4-FFF2-40B4-BE49-F238E27FC236}">
                <a16:creationId xmlns:a16="http://schemas.microsoft.com/office/drawing/2014/main" xmlns=""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03D0A57B-2B65-45FA-8DBD-9EAE458E57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C13C0734-C1B7-455A-B7D2-65797634DF6F}"/>
              </a:ext>
            </a:extLst>
          </p:cNvPr>
          <p:cNvGraphicFramePr>
            <a:graphicFrameLocks noGrp="1"/>
          </p:cNvGraphicFramePr>
          <p:nvPr>
            <p:extLst>
              <p:ext uri="{D42A27DB-BD31-4B8C-83A1-F6EECF244321}">
                <p14:modId xmlns:p14="http://schemas.microsoft.com/office/powerpoint/2010/main" val="3529972144"/>
              </p:ext>
            </p:extLst>
          </p:nvPr>
        </p:nvGraphicFramePr>
        <p:xfrm>
          <a:off x="1614708" y="1562790"/>
          <a:ext cx="5914584" cy="4062467"/>
        </p:xfrm>
        <a:graphic>
          <a:graphicData uri="http://schemas.openxmlformats.org/drawingml/2006/table">
            <a:tbl>
              <a:tblPr firstRow="1" bandRow="1">
                <a:tableStyleId>{5940675A-B579-460E-94D1-54222C63F5DA}</a:tableStyleId>
              </a:tblPr>
              <a:tblGrid>
                <a:gridCol w="1397655">
                  <a:extLst>
                    <a:ext uri="{9D8B030D-6E8A-4147-A177-3AD203B41FA5}">
                      <a16:colId xmlns:a16="http://schemas.microsoft.com/office/drawing/2014/main" xmlns="" val="2699669877"/>
                    </a:ext>
                  </a:extLst>
                </a:gridCol>
                <a:gridCol w="4516929">
                  <a:extLst>
                    <a:ext uri="{9D8B030D-6E8A-4147-A177-3AD203B41FA5}">
                      <a16:colId xmlns:a16="http://schemas.microsoft.com/office/drawing/2014/main" xmlns="" val="179068251"/>
                    </a:ext>
                  </a:extLst>
                </a:gridCol>
              </a:tblGrid>
              <a:tr h="1354249">
                <a:tc>
                  <a:txBody>
                    <a:bodyPr/>
                    <a:lstStyle/>
                    <a:p>
                      <a:r>
                        <a:rPr lang="en-GB" sz="2000" b="1" dirty="0">
                          <a:solidFill>
                            <a:schemeClr val="tx1"/>
                          </a:solidFill>
                          <a:latin typeface="Century Gothic" panose="020B0502020202020204" pitchFamily="34" charset="0"/>
                        </a:rPr>
                        <a:t>Past</a:t>
                      </a:r>
                    </a:p>
                    <a:p>
                      <a:r>
                        <a:rPr lang="en-GB" sz="2000" b="1" dirty="0">
                          <a:solidFill>
                            <a:schemeClr val="tx1"/>
                          </a:solidFill>
                          <a:latin typeface="Century Gothic" panose="020B0502020202020204" pitchFamily="34" charset="0"/>
                        </a:rPr>
                        <a:t>Perfect</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r>
                        <a:rPr lang="en-GB" sz="2000" b="1" dirty="0">
                          <a:solidFill>
                            <a:schemeClr val="tx1"/>
                          </a:solidFill>
                          <a:latin typeface="Century Gothic" panose="020B0502020202020204" pitchFamily="34" charset="0"/>
                        </a:rPr>
                        <a:t>Sophia had listened to the radio station for ten years.</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097200768"/>
                  </a:ext>
                </a:extLst>
              </a:tr>
              <a:tr h="1353969">
                <a:tc>
                  <a:txBody>
                    <a:bodyPr/>
                    <a:lstStyle/>
                    <a:p>
                      <a:r>
                        <a:rPr lang="en-GB" sz="2000" b="1" dirty="0">
                          <a:solidFill>
                            <a:schemeClr val="tx1"/>
                          </a:solidFill>
                          <a:latin typeface="Century Gothic" panose="020B0502020202020204" pitchFamily="34" charset="0"/>
                        </a:rPr>
                        <a:t>Present Perfect</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000" b="1" dirty="0">
                        <a:solidFill>
                          <a:schemeClr val="tx1"/>
                        </a:solidFill>
                        <a:latin typeface="Century Gothic" panose="020B0502020202020204" pitchFamily="34" charset="0"/>
                      </a:endParaRP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060166291"/>
                  </a:ext>
                </a:extLst>
              </a:tr>
              <a:tr h="1354249">
                <a:tc>
                  <a:txBody>
                    <a:bodyPr/>
                    <a:lstStyle/>
                    <a:p>
                      <a:r>
                        <a:rPr lang="en-GB" sz="2000" b="1" dirty="0">
                          <a:solidFill>
                            <a:schemeClr val="tx1"/>
                          </a:solidFill>
                          <a:latin typeface="Century Gothic" panose="020B0502020202020204" pitchFamily="34" charset="0"/>
                        </a:rPr>
                        <a:t>Future Perfect</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sz="2000" b="1" dirty="0">
                        <a:solidFill>
                          <a:schemeClr val="tx1"/>
                        </a:solidFill>
                        <a:latin typeface="Century Gothic" panose="020B0502020202020204" pitchFamily="34" charset="0"/>
                      </a:endParaRP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622612054"/>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table below.</a:t>
            </a:r>
          </a:p>
        </p:txBody>
      </p:sp>
      <p:grpSp>
        <p:nvGrpSpPr>
          <p:cNvPr id="9" name="Group 8">
            <a:extLst>
              <a:ext uri="{FF2B5EF4-FFF2-40B4-BE49-F238E27FC236}">
                <a16:creationId xmlns:a16="http://schemas.microsoft.com/office/drawing/2014/main" xmlns=""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03D0A57B-2B65-45FA-8DBD-9EAE458E57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xmlns="" id="{C13C0734-C1B7-455A-B7D2-65797634DF6F}"/>
              </a:ext>
            </a:extLst>
          </p:cNvPr>
          <p:cNvGraphicFramePr>
            <a:graphicFrameLocks noGrp="1"/>
          </p:cNvGraphicFramePr>
          <p:nvPr>
            <p:extLst>
              <p:ext uri="{D42A27DB-BD31-4B8C-83A1-F6EECF244321}">
                <p14:modId xmlns:p14="http://schemas.microsoft.com/office/powerpoint/2010/main" val="538252296"/>
              </p:ext>
            </p:extLst>
          </p:nvPr>
        </p:nvGraphicFramePr>
        <p:xfrm>
          <a:off x="1614708" y="1562790"/>
          <a:ext cx="5914584" cy="4062467"/>
        </p:xfrm>
        <a:graphic>
          <a:graphicData uri="http://schemas.openxmlformats.org/drawingml/2006/table">
            <a:tbl>
              <a:tblPr firstRow="1" bandRow="1">
                <a:tableStyleId>{5940675A-B579-460E-94D1-54222C63F5DA}</a:tableStyleId>
              </a:tblPr>
              <a:tblGrid>
                <a:gridCol w="1397655">
                  <a:extLst>
                    <a:ext uri="{9D8B030D-6E8A-4147-A177-3AD203B41FA5}">
                      <a16:colId xmlns:a16="http://schemas.microsoft.com/office/drawing/2014/main" xmlns="" val="2699669877"/>
                    </a:ext>
                  </a:extLst>
                </a:gridCol>
                <a:gridCol w="4516929">
                  <a:extLst>
                    <a:ext uri="{9D8B030D-6E8A-4147-A177-3AD203B41FA5}">
                      <a16:colId xmlns:a16="http://schemas.microsoft.com/office/drawing/2014/main" xmlns="" val="179068251"/>
                    </a:ext>
                  </a:extLst>
                </a:gridCol>
              </a:tblGrid>
              <a:tr h="1354249">
                <a:tc>
                  <a:txBody>
                    <a:bodyPr/>
                    <a:lstStyle/>
                    <a:p>
                      <a:r>
                        <a:rPr lang="en-GB" sz="2000" b="1" dirty="0">
                          <a:solidFill>
                            <a:schemeClr val="tx1"/>
                          </a:solidFill>
                          <a:latin typeface="Century Gothic" panose="020B0502020202020204" pitchFamily="34" charset="0"/>
                        </a:rPr>
                        <a:t>Past</a:t>
                      </a:r>
                    </a:p>
                    <a:p>
                      <a:r>
                        <a:rPr lang="en-GB" sz="2000" b="1" dirty="0">
                          <a:solidFill>
                            <a:schemeClr val="tx1"/>
                          </a:solidFill>
                          <a:latin typeface="Century Gothic" panose="020B0502020202020204" pitchFamily="34" charset="0"/>
                        </a:rPr>
                        <a:t>Perfect</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r>
                        <a:rPr lang="en-GB" sz="2000" b="1" dirty="0">
                          <a:solidFill>
                            <a:schemeClr val="tx1"/>
                          </a:solidFill>
                          <a:latin typeface="Century Gothic" panose="020B0502020202020204" pitchFamily="34" charset="0"/>
                        </a:rPr>
                        <a:t>Sophia had listened to the radio station for ten years.</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097200768"/>
                  </a:ext>
                </a:extLst>
              </a:tr>
              <a:tr h="1353969">
                <a:tc>
                  <a:txBody>
                    <a:bodyPr/>
                    <a:lstStyle/>
                    <a:p>
                      <a:r>
                        <a:rPr lang="en-GB" sz="2000" b="1" dirty="0">
                          <a:solidFill>
                            <a:schemeClr val="tx1"/>
                          </a:solidFill>
                          <a:latin typeface="Century Gothic" panose="020B0502020202020204" pitchFamily="34" charset="0"/>
                        </a:rPr>
                        <a:t>Present Perfect</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r>
                        <a:rPr lang="en-GB" sz="2000" b="1" dirty="0">
                          <a:solidFill>
                            <a:srgbClr val="FF0000"/>
                          </a:solidFill>
                          <a:latin typeface="Century Gothic" panose="020B0502020202020204" pitchFamily="34" charset="0"/>
                        </a:rPr>
                        <a:t>Sophia has listened to the radio station for ten years.</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060166291"/>
                  </a:ext>
                </a:extLst>
              </a:tr>
              <a:tr h="1354249">
                <a:tc>
                  <a:txBody>
                    <a:bodyPr/>
                    <a:lstStyle/>
                    <a:p>
                      <a:r>
                        <a:rPr lang="en-GB" sz="2000" b="1" dirty="0">
                          <a:solidFill>
                            <a:schemeClr val="tx1"/>
                          </a:solidFill>
                          <a:latin typeface="Century Gothic" panose="020B0502020202020204" pitchFamily="34" charset="0"/>
                        </a:rPr>
                        <a:t>Future Perfect</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r>
                        <a:rPr lang="en-GB" sz="2000" b="1" dirty="0">
                          <a:solidFill>
                            <a:srgbClr val="FF0000"/>
                          </a:solidFill>
                          <a:latin typeface="Century Gothic" panose="020B0502020202020204" pitchFamily="34" charset="0"/>
                        </a:rPr>
                        <a:t>Sophia will have listened to the radio station for ten years.</a:t>
                      </a:r>
                    </a:p>
                  </a:txBody>
                  <a:tcPr marL="178191" marR="178191" marT="98005" marB="9800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622612054"/>
                  </a:ext>
                </a:extLst>
              </a:tr>
            </a:tbl>
          </a:graphicData>
        </a:graphic>
      </p:graphicFrame>
    </p:spTree>
    <p:extLst>
      <p:ext uri="{BB962C8B-B14F-4D97-AF65-F5344CB8AC3E}">
        <p14:creationId xmlns:p14="http://schemas.microsoft.com/office/powerpoint/2010/main" val="11103238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sentence below so that it contains a verb in the future perfect form.</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3200" b="1" dirty="0">
                <a:solidFill>
                  <a:schemeClr val="tx1"/>
                </a:solidFill>
                <a:latin typeface="Century Gothic" panose="020B0502020202020204" pitchFamily="34" charset="0"/>
                <a:sym typeface="Wingdings" panose="05000000000000000000" pitchFamily="2" charset="2"/>
              </a:rPr>
              <a:t>Martin and Bella had made the pizza and chips before the party.</a:t>
            </a:r>
          </a:p>
          <a:p>
            <a:endParaRPr lang="en-GB" sz="3200" b="1" dirty="0">
              <a:solidFill>
                <a:schemeClr val="tx1"/>
              </a:solidFill>
              <a:latin typeface="Century Gothic" panose="020B0502020202020204" pitchFamily="34" charset="0"/>
              <a:sym typeface="Wingdings" panose="05000000000000000000" pitchFamily="2" charset="2"/>
            </a:endParaRPr>
          </a:p>
          <a:p>
            <a:r>
              <a:rPr lang="en-GB" sz="4000" b="1" spc="-300" dirty="0">
                <a:solidFill>
                  <a:schemeClr val="tx1"/>
                </a:solidFill>
                <a:latin typeface="Century Gothic" panose="020B0502020202020204" pitchFamily="34" charset="0"/>
                <a:sym typeface="Wingdings" panose="05000000000000000000" pitchFamily="2" charset="2"/>
              </a:rPr>
              <a:t>__________________________________________________________________________________________________________________</a:t>
            </a:r>
          </a:p>
        </p:txBody>
      </p:sp>
      <p:grpSp>
        <p:nvGrpSpPr>
          <p:cNvPr id="9" name="Group 8">
            <a:extLst>
              <a:ext uri="{FF2B5EF4-FFF2-40B4-BE49-F238E27FC236}">
                <a16:creationId xmlns:a16="http://schemas.microsoft.com/office/drawing/2014/main" xmlns=""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03D0A57B-2B65-45FA-8DBD-9EAE458E57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29818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the sentence below so that it contains a verb in the future perfect form.</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3200" b="1" dirty="0">
                <a:solidFill>
                  <a:schemeClr val="tx1"/>
                </a:solidFill>
                <a:latin typeface="Century Gothic" panose="020B0502020202020204" pitchFamily="34" charset="0"/>
                <a:sym typeface="Wingdings" panose="05000000000000000000" pitchFamily="2" charset="2"/>
              </a:rPr>
              <a:t>Martin and Bella had made the pizza and chips before the party.</a:t>
            </a:r>
          </a:p>
          <a:p>
            <a:endParaRPr lang="en-GB" sz="3200" b="1" dirty="0">
              <a:solidFill>
                <a:schemeClr val="tx1"/>
              </a:solidFill>
              <a:latin typeface="Century Gothic" panose="020B0502020202020204" pitchFamily="34" charset="0"/>
              <a:sym typeface="Wingdings" panose="05000000000000000000" pitchFamily="2" charset="2"/>
            </a:endParaRPr>
          </a:p>
          <a:p>
            <a:r>
              <a:rPr lang="en-GB" sz="3200" b="1" dirty="0">
                <a:solidFill>
                  <a:srgbClr val="FF0000"/>
                </a:solidFill>
                <a:latin typeface="Century Gothic" panose="020B0502020202020204" pitchFamily="34" charset="0"/>
                <a:sym typeface="Wingdings" panose="05000000000000000000" pitchFamily="2" charset="2"/>
              </a:rPr>
              <a:t>Martin and Bella will have made the pizza and chips before the party.</a:t>
            </a:r>
          </a:p>
        </p:txBody>
      </p:sp>
      <p:grpSp>
        <p:nvGrpSpPr>
          <p:cNvPr id="9" name="Group 8">
            <a:extLst>
              <a:ext uri="{FF2B5EF4-FFF2-40B4-BE49-F238E27FC236}">
                <a16:creationId xmlns:a16="http://schemas.microsoft.com/office/drawing/2014/main" xmlns=""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xmlns=""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xmlns="" id="{03D0A57B-2B65-45FA-8DBD-9EAE458E57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072500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Read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does the future perfect form change the meaning of the sentence?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xmlns=""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xmlns=""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xmlns="" id="{041EE9A0-191A-440F-A4CC-7C7006F6ED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xmlns="" id="{0B41A983-8FDA-4A55-B17E-F6102EAAD368}"/>
              </a:ext>
            </a:extLst>
          </p:cNvPr>
          <p:cNvGraphicFramePr>
            <a:graphicFrameLocks noGrp="1"/>
          </p:cNvGraphicFramePr>
          <p:nvPr>
            <p:extLst>
              <p:ext uri="{D42A27DB-BD31-4B8C-83A1-F6EECF244321}">
                <p14:modId xmlns:p14="http://schemas.microsoft.com/office/powerpoint/2010/main" val="2236233414"/>
              </p:ext>
            </p:extLst>
          </p:nvPr>
        </p:nvGraphicFramePr>
        <p:xfrm>
          <a:off x="1458287" y="1616241"/>
          <a:ext cx="5965350" cy="720000"/>
        </p:xfrm>
        <a:graphic>
          <a:graphicData uri="http://schemas.openxmlformats.org/drawingml/2006/table">
            <a:tbl>
              <a:tblPr firstRow="1" bandRow="1">
                <a:tableStyleId>{5940675A-B579-460E-94D1-54222C63F5DA}</a:tableStyleId>
              </a:tblPr>
              <a:tblGrid>
                <a:gridCol w="5965350">
                  <a:extLst>
                    <a:ext uri="{9D8B030D-6E8A-4147-A177-3AD203B41FA5}">
                      <a16:colId xmlns:a16="http://schemas.microsoft.com/office/drawing/2014/main" xmlns="" val="3609353817"/>
                    </a:ext>
                  </a:extLst>
                </a:gridCol>
              </a:tblGrid>
              <a:tr h="720000">
                <a:tc>
                  <a:txBody>
                    <a:bodyPr/>
                    <a:lstStyle/>
                    <a:p>
                      <a:r>
                        <a:rPr lang="en-GB" sz="2000" b="1" dirty="0">
                          <a:latin typeface="Century Gothic" panose="020B0502020202020204" pitchFamily="34" charset="0"/>
                        </a:rPr>
                        <a:t>Before the end of breaktime, Aaron had eaten his snacks.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248100800"/>
                  </a:ext>
                </a:extLst>
              </a:tr>
            </a:tbl>
          </a:graphicData>
        </a:graphic>
      </p:graphicFrame>
      <p:graphicFrame>
        <p:nvGraphicFramePr>
          <p:cNvPr id="14" name="Table 13">
            <a:extLst>
              <a:ext uri="{FF2B5EF4-FFF2-40B4-BE49-F238E27FC236}">
                <a16:creationId xmlns:a16="http://schemas.microsoft.com/office/drawing/2014/main" xmlns="" id="{3B13E271-343D-403F-901D-434BC2CE8F10}"/>
              </a:ext>
            </a:extLst>
          </p:cNvPr>
          <p:cNvGraphicFramePr>
            <a:graphicFrameLocks noGrp="1"/>
          </p:cNvGraphicFramePr>
          <p:nvPr>
            <p:extLst>
              <p:ext uri="{D42A27DB-BD31-4B8C-83A1-F6EECF244321}">
                <p14:modId xmlns:p14="http://schemas.microsoft.com/office/powerpoint/2010/main" val="1167459504"/>
              </p:ext>
            </p:extLst>
          </p:nvPr>
        </p:nvGraphicFramePr>
        <p:xfrm>
          <a:off x="1458287" y="2875786"/>
          <a:ext cx="5965350" cy="720000"/>
        </p:xfrm>
        <a:graphic>
          <a:graphicData uri="http://schemas.openxmlformats.org/drawingml/2006/table">
            <a:tbl>
              <a:tblPr firstRow="1" bandRow="1">
                <a:tableStyleId>{5940675A-B579-460E-94D1-54222C63F5DA}</a:tableStyleId>
              </a:tblPr>
              <a:tblGrid>
                <a:gridCol w="5965350">
                  <a:extLst>
                    <a:ext uri="{9D8B030D-6E8A-4147-A177-3AD203B41FA5}">
                      <a16:colId xmlns:a16="http://schemas.microsoft.com/office/drawing/2014/main" xmlns="" val="3609353817"/>
                    </a:ext>
                  </a:extLst>
                </a:gridCol>
              </a:tblGrid>
              <a:tr h="720000">
                <a:tc>
                  <a:txBody>
                    <a:bodyPr/>
                    <a:lstStyle/>
                    <a:p>
                      <a:r>
                        <a:rPr lang="en-GB" sz="2000" b="1" dirty="0">
                          <a:latin typeface="Century Gothic" panose="020B0502020202020204" pitchFamily="34" charset="0"/>
                        </a:rPr>
                        <a:t>Before the end of breaktime, Aaron will have eaten his snacks.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248100800"/>
                  </a:ext>
                </a:extLst>
              </a:tr>
            </a:tbl>
          </a:graphicData>
        </a:graphic>
      </p:graphicFrame>
    </p:spTree>
    <p:extLst>
      <p:ext uri="{BB962C8B-B14F-4D97-AF65-F5344CB8AC3E}">
        <p14:creationId xmlns:p14="http://schemas.microsoft.com/office/powerpoint/2010/main" val="310986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Read the sentences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does the future perfect form change the meaning of the sentence?</a:t>
            </a:r>
          </a:p>
          <a:p>
            <a:pPr lvl="0" algn="ctr"/>
            <a:endParaRPr lang="en-GB" sz="2400" dirty="0">
              <a:solidFill>
                <a:schemeClr val="tx1"/>
              </a:solidFill>
              <a:latin typeface="SassoonCRInfantMedium" panose="02000603020000020003" pitchFamily="2" charset="0"/>
            </a:endParaRPr>
          </a:p>
          <a:p>
            <a:r>
              <a:rPr lang="en-GB" sz="2000" b="1" dirty="0">
                <a:solidFill>
                  <a:srgbClr val="FF0000"/>
                </a:solidFill>
                <a:latin typeface="Century Gothic" panose="020B0502020202020204" pitchFamily="34" charset="0"/>
              </a:rPr>
              <a:t>In the past perfect tense, Aaron has already eaten his snacks. In the future perfect tense, Aaron has not yet eaten his snacks.</a:t>
            </a: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xmlns=""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xmlns=""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xmlns="" id="{041EE9A0-191A-440F-A4CC-7C7006F6ED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9" name="Table 8">
            <a:extLst>
              <a:ext uri="{FF2B5EF4-FFF2-40B4-BE49-F238E27FC236}">
                <a16:creationId xmlns:a16="http://schemas.microsoft.com/office/drawing/2014/main" xmlns="" id="{74EB00CF-1617-494C-8E87-0320B5A9A6C9}"/>
              </a:ext>
            </a:extLst>
          </p:cNvPr>
          <p:cNvGraphicFramePr>
            <a:graphicFrameLocks noGrp="1"/>
          </p:cNvGraphicFramePr>
          <p:nvPr>
            <p:extLst>
              <p:ext uri="{D42A27DB-BD31-4B8C-83A1-F6EECF244321}">
                <p14:modId xmlns:p14="http://schemas.microsoft.com/office/powerpoint/2010/main" val="2236233414"/>
              </p:ext>
            </p:extLst>
          </p:nvPr>
        </p:nvGraphicFramePr>
        <p:xfrm>
          <a:off x="1458287" y="1616241"/>
          <a:ext cx="5965350" cy="720000"/>
        </p:xfrm>
        <a:graphic>
          <a:graphicData uri="http://schemas.openxmlformats.org/drawingml/2006/table">
            <a:tbl>
              <a:tblPr firstRow="1" bandRow="1">
                <a:tableStyleId>{5940675A-B579-460E-94D1-54222C63F5DA}</a:tableStyleId>
              </a:tblPr>
              <a:tblGrid>
                <a:gridCol w="5965350">
                  <a:extLst>
                    <a:ext uri="{9D8B030D-6E8A-4147-A177-3AD203B41FA5}">
                      <a16:colId xmlns:a16="http://schemas.microsoft.com/office/drawing/2014/main" xmlns="" val="3609353817"/>
                    </a:ext>
                  </a:extLst>
                </a:gridCol>
              </a:tblGrid>
              <a:tr h="720000">
                <a:tc>
                  <a:txBody>
                    <a:bodyPr/>
                    <a:lstStyle/>
                    <a:p>
                      <a:r>
                        <a:rPr lang="en-GB" sz="2000" b="1" dirty="0">
                          <a:latin typeface="Century Gothic" panose="020B0502020202020204" pitchFamily="34" charset="0"/>
                        </a:rPr>
                        <a:t>Before the end of breaktime, Aaron had eaten his snacks.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248100800"/>
                  </a:ext>
                </a:extLst>
              </a:tr>
            </a:tbl>
          </a:graphicData>
        </a:graphic>
      </p:graphicFrame>
      <p:graphicFrame>
        <p:nvGraphicFramePr>
          <p:cNvPr id="13" name="Table 12">
            <a:extLst>
              <a:ext uri="{FF2B5EF4-FFF2-40B4-BE49-F238E27FC236}">
                <a16:creationId xmlns:a16="http://schemas.microsoft.com/office/drawing/2014/main" xmlns="" id="{3A7712AF-892A-4D22-BD40-BA5F4036CD4A}"/>
              </a:ext>
            </a:extLst>
          </p:cNvPr>
          <p:cNvGraphicFramePr>
            <a:graphicFrameLocks noGrp="1"/>
          </p:cNvGraphicFramePr>
          <p:nvPr>
            <p:extLst>
              <p:ext uri="{D42A27DB-BD31-4B8C-83A1-F6EECF244321}">
                <p14:modId xmlns:p14="http://schemas.microsoft.com/office/powerpoint/2010/main" val="1167459504"/>
              </p:ext>
            </p:extLst>
          </p:nvPr>
        </p:nvGraphicFramePr>
        <p:xfrm>
          <a:off x="1458287" y="2875786"/>
          <a:ext cx="5965350" cy="720000"/>
        </p:xfrm>
        <a:graphic>
          <a:graphicData uri="http://schemas.openxmlformats.org/drawingml/2006/table">
            <a:tbl>
              <a:tblPr firstRow="1" bandRow="1">
                <a:tableStyleId>{5940675A-B579-460E-94D1-54222C63F5DA}</a:tableStyleId>
              </a:tblPr>
              <a:tblGrid>
                <a:gridCol w="5965350">
                  <a:extLst>
                    <a:ext uri="{9D8B030D-6E8A-4147-A177-3AD203B41FA5}">
                      <a16:colId xmlns:a16="http://schemas.microsoft.com/office/drawing/2014/main" xmlns="" val="3609353817"/>
                    </a:ext>
                  </a:extLst>
                </a:gridCol>
              </a:tblGrid>
              <a:tr h="720000">
                <a:tc>
                  <a:txBody>
                    <a:bodyPr/>
                    <a:lstStyle/>
                    <a:p>
                      <a:r>
                        <a:rPr lang="en-GB" sz="2000" b="1" dirty="0">
                          <a:latin typeface="Century Gothic" panose="020B0502020202020204" pitchFamily="34" charset="0"/>
                        </a:rPr>
                        <a:t>Before the end of breaktime, Aaron will have eaten his snacks.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3248100800"/>
                  </a:ext>
                </a:extLst>
              </a:tr>
            </a:tbl>
          </a:graphicData>
        </a:graphic>
      </p:graphicFrame>
    </p:spTree>
    <p:extLst>
      <p:ext uri="{BB962C8B-B14F-4D97-AF65-F5344CB8AC3E}">
        <p14:creationId xmlns:p14="http://schemas.microsoft.com/office/powerpoint/2010/main" val="14351489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13" ma:contentTypeDescription="Create a new document." ma:contentTypeScope="" ma:versionID="226396999748aedaccaef4cb0e3d9517">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920329ea04f01889b6ffc9cde7973b4"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AutoKeyPoints" minOccurs="0"/>
                <xsd:element ref="ns3:MediaServiceKeyPoint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6C44F90F-512D-4098-AA7F-85F6F3BA56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5c7a0828-c5e4-45f8-a074-18a8fdc88ec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213</TotalTime>
  <Words>973</Words>
  <Application>Microsoft Office PowerPoint</Application>
  <PresentationFormat>On-screen Show (4:3)</PresentationFormat>
  <Paragraphs>246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Rebecca Kemp</cp:lastModifiedBy>
  <cp:revision>2</cp:revision>
  <dcterms:created xsi:type="dcterms:W3CDTF">2018-03-17T10:08:43Z</dcterms:created>
  <dcterms:modified xsi:type="dcterms:W3CDTF">2022-03-17T16:05:15Z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3584">
    <vt:lpwstr>140</vt:lpwstr>
  </property>
</Properties>
</file>