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5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967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863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732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4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27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693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35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285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46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961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35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1E432-61A0-44A4-AA06-136D2AF3C6E7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72F9B-527F-495D-8CA1-ED8730E08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76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:\DCIM\101MSDCF\DSC0087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7" b="9993"/>
          <a:stretch/>
        </p:blipFill>
        <p:spPr bwMode="auto">
          <a:xfrm>
            <a:off x="1691680" y="188641"/>
            <a:ext cx="5168331" cy="598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239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DCIM\101MSDCF\DSC0087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4"/>
          <a:stretch/>
        </p:blipFill>
        <p:spPr bwMode="auto">
          <a:xfrm>
            <a:off x="2000251" y="1"/>
            <a:ext cx="5143500" cy="662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010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DCIM\101MSDCF\DSC008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1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311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68" b="5801"/>
          <a:stretch/>
        </p:blipFill>
        <p:spPr bwMode="auto">
          <a:xfrm>
            <a:off x="1835696" y="250851"/>
            <a:ext cx="4288013" cy="6223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008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F:\DCIM\101MSDCF\DSC0087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57"/>
          <a:stretch/>
        </p:blipFill>
        <p:spPr bwMode="auto">
          <a:xfrm>
            <a:off x="1784802" y="116633"/>
            <a:ext cx="5001445" cy="62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916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Holden</dc:creator>
  <cp:lastModifiedBy>Lauren Holden</cp:lastModifiedBy>
  <cp:revision>3</cp:revision>
  <dcterms:created xsi:type="dcterms:W3CDTF">2022-02-02T15:03:29Z</dcterms:created>
  <dcterms:modified xsi:type="dcterms:W3CDTF">2022-02-02T15:55:31Z</dcterms:modified>
</cp:coreProperties>
</file>