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52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420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780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529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523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7070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1722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008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852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142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4699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50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5BA17F-B218-4F71-BB79-9F09DA23A71C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2465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solidFill>
            <a:srgbClr val="FFFF99"/>
          </a:solidFill>
        </p:spPr>
        <p:txBody>
          <a:bodyPr>
            <a:normAutofit/>
          </a:bodyPr>
          <a:lstStyle/>
          <a:p>
            <a:r>
              <a:rPr lang="en-GB" dirty="0" smtClean="0"/>
              <a:t>A Day in the Life of a Caveman, the Queen and Everything In-between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2293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8648521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 smtClean="0"/>
              <a:t>Day 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/>
              <a:t>Identify 4 ways that Cavemen are different from Neanderthals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/>
              <a:t>What Latin word means ‘wise man’?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/>
              <a:t>What is pigment?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/>
              <a:t>How do we know about species that are now extinct? Using your historical knowledge, can you  identify what we would call this as historians?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/>
              <a:t>What is a pun? Why do you think that the author has  used a pun when they say ‘You’ll have to remain in the dark’?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/>
              <a:t>What do you think that the magical beast might have been?</a:t>
            </a:r>
          </a:p>
          <a:p>
            <a:endParaRPr lang="en-GB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247940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63865" y="0"/>
            <a:ext cx="9207865" cy="944874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 smtClean="0"/>
              <a:t>Day 2</a:t>
            </a:r>
          </a:p>
          <a:p>
            <a:pPr algn="ctr"/>
            <a:endParaRPr lang="en-GB" sz="3200" u="sng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Where did the Black Death first occur?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What did scholars believe caused the Black Death?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What was the Black Death actually caused by?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Why did the disease spread across the world?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Define laborious.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Who originally invented printing?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Why did mass production of books benefit people?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What do you think that the author means when they say that the structure of society changed after the Black Death?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 smtClean="0"/>
          </a:p>
          <a:p>
            <a:endParaRPr lang="en-GB" sz="3200" dirty="0" smtClean="0"/>
          </a:p>
          <a:p>
            <a:endParaRPr lang="en-GB" sz="3200" dirty="0"/>
          </a:p>
          <a:p>
            <a:endParaRPr lang="en-GB" sz="32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u="sng" dirty="0"/>
          </a:p>
        </p:txBody>
      </p:sp>
    </p:spTree>
    <p:extLst>
      <p:ext uri="{BB962C8B-B14F-4D97-AF65-F5344CB8AC3E}">
        <p14:creationId xmlns:p14="http://schemas.microsoft.com/office/powerpoint/2010/main" val="3179362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04664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-108520" y="0"/>
            <a:ext cx="9252520" cy="6986528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 smtClean="0"/>
              <a:t>Day 3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Why was Katherine Johnson described as a human computer?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Define segregated</a:t>
            </a:r>
            <a:r>
              <a:rPr lang="en-GB" sz="3200" dirty="0" smtClean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List 3 ways in which people’s rights were not </a:t>
            </a:r>
            <a:r>
              <a:rPr lang="en-GB" sz="3200" smtClean="0"/>
              <a:t>treated equally</a:t>
            </a:r>
            <a:r>
              <a:rPr lang="en-GB" sz="3200" dirty="0" smtClean="0"/>
              <a:t>. </a:t>
            </a:r>
            <a:endParaRPr lang="en-GB" sz="32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How do you know that discrimination had not been stopped, even though slavery had been abolished in America?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Who made a speech which became symbolic of equal rights and freedom for all people?</a:t>
            </a:r>
            <a:endParaRPr lang="en-GB" sz="32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Having read the 3 extracts, write a blurb for the back of the book to encourage others to read it.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10099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265</Words>
  <Application>Microsoft Office PowerPoint</Application>
  <PresentationFormat>On-screen Show (4:3)</PresentationFormat>
  <Paragraphs>33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A Day in the Life of a Caveman, the Queen and Everything In-between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Wolf called Wander</dc:title>
  <dc:creator>Jan Robinson</dc:creator>
  <cp:lastModifiedBy>J Robinson</cp:lastModifiedBy>
  <cp:revision>20</cp:revision>
  <dcterms:created xsi:type="dcterms:W3CDTF">2019-10-24T11:21:06Z</dcterms:created>
  <dcterms:modified xsi:type="dcterms:W3CDTF">2022-01-21T15:42:20Z</dcterms:modified>
</cp:coreProperties>
</file>