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51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497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64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58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496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88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65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7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59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341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69B7C-6D0F-484A-A1B7-87F5FE0CC446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562B8-9A17-4D3A-ADDC-9006D8B8B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631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/>
          <a:p>
            <a:r>
              <a:rPr lang="en-GB" dirty="0" smtClean="0"/>
              <a:t>Shadows of </a:t>
            </a:r>
            <a:r>
              <a:rPr lang="en-GB" dirty="0" err="1" smtClean="0"/>
              <a:t>Winterspell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206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Monday: Chapter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Define ‘billows’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When does Estelle use magic to make strawberries come?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is Estelle lonely? Use evidence from the text to back up your answer.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does Estelle make her eyes as wide as they can go?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Who do you think the ‘fae’ are?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does Estelle want to go to school? Use evidence from the text. </a:t>
            </a:r>
          </a:p>
          <a:p>
            <a:pPr marL="0" indent="0">
              <a:buNone/>
            </a:pPr>
            <a:r>
              <a:rPr lang="en-GB" dirty="0" smtClean="0"/>
              <a:t>Challenge:</a:t>
            </a:r>
          </a:p>
          <a:p>
            <a:pPr marL="0" indent="0">
              <a:buNone/>
            </a:pPr>
            <a:r>
              <a:rPr lang="en-GB" dirty="0" smtClean="0"/>
              <a:t>Pretend you are Estelle, write a letter to Nan explaining your reasons for wanting to go to school. 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206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Tuesday: pages 7 to 10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have the clouds been described as stubborn?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 you think the charms on the fence do?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What’s a ‘guise’?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it mean if someone is very vocal?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Define ‘scouts out’?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does Nan tell Estelle that she can find friends?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meant by this? </a:t>
            </a:r>
          </a:p>
          <a:p>
            <a:pPr marL="0" indent="0">
              <a:buNone/>
            </a:pPr>
            <a:r>
              <a:rPr lang="en-GB" dirty="0" smtClean="0"/>
              <a:t>Challenge: </a:t>
            </a:r>
          </a:p>
          <a:p>
            <a:pPr marL="0" indent="0">
              <a:buNone/>
            </a:pPr>
            <a:r>
              <a:rPr lang="en-GB" dirty="0" smtClean="0"/>
              <a:t>Which creature would you like to meet? Explain your reasons why.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262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Wednesday: Pages 11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does Estelle sprinkle salt around herself?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Why do her fingers shake when she phones the school?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the line ‘Silence. And then a long sigh’ tell you about how Estelle feels when she is told he parents need to apply?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Define ‘winced’?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it mean when it says ‘I’ve never defied Nan before’?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phrase tells you what time of day it is after Estelle speaks to the school?</a:t>
            </a:r>
          </a:p>
          <a:p>
            <a:pPr marL="0" indent="0">
              <a:buNone/>
            </a:pPr>
            <a:r>
              <a:rPr lang="en-GB" dirty="0" smtClean="0"/>
              <a:t>Challenge: </a:t>
            </a:r>
          </a:p>
          <a:p>
            <a:pPr marL="0" indent="0">
              <a:buNone/>
            </a:pPr>
            <a:r>
              <a:rPr lang="en-GB" dirty="0" smtClean="0"/>
              <a:t>Write down a prediction explaining what you think will happen next.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817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276</Words>
  <Application>Microsoft Office PowerPoint</Application>
  <PresentationFormat>On-screen Show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Shadows of Winterspell</vt:lpstr>
      <vt:lpstr>Monday: Chapter 1</vt:lpstr>
      <vt:lpstr>Tuesday: pages 7 to 10</vt:lpstr>
      <vt:lpstr>Wednesday: Pages 11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Shadows of Winterspell</dc:title>
  <dc:creator>Jan Robinson</dc:creator>
  <cp:lastModifiedBy>J Robinson</cp:lastModifiedBy>
  <cp:revision>5</cp:revision>
  <dcterms:created xsi:type="dcterms:W3CDTF">2019-10-10T13:26:18Z</dcterms:created>
  <dcterms:modified xsi:type="dcterms:W3CDTF">2021-09-14T14:33:59Z</dcterms:modified>
</cp:coreProperties>
</file>