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9"/>
  </p:notesMasterIdLst>
  <p:sldIdLst>
    <p:sldId id="324" r:id="rId5"/>
    <p:sldId id="317" r:id="rId6"/>
    <p:sldId id="318" r:id="rId7"/>
    <p:sldId id="31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-4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8C541-26F4-4132-AF0C-4EA8C6C8188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4D0B5-9742-4C02-8927-75079F04D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95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One day, Om took me to a secret cave and taught me how to draw soaring sky birds, brutish beasts and lolloping land-walkers.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031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While she was drawing, I glimpsed a shadow moving. A big shadow. A huge, dark shadow. A monstrous, ferocious shadow. A bear!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71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Provided sentence: I shouted at Om to run. </a:t>
            </a:r>
          </a:p>
          <a:p>
            <a:r>
              <a:rPr lang="en-US" dirty="0"/>
              <a:t>Teacher model: Then, I tripped and found myself falling, down, down, down. </a:t>
            </a:r>
          </a:p>
          <a:p>
            <a:r>
              <a:rPr lang="en-US" dirty="0"/>
              <a:t>Provided sentence: When I awoke, I was back home. </a:t>
            </a:r>
          </a:p>
          <a:p>
            <a:r>
              <a:rPr lang="en-US" dirty="0"/>
              <a:t>Teacher model: Fumbling in my pocket, my fingers clasped a smooth, cold stone. Flint!</a:t>
            </a: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630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069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24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7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55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00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58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6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36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21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49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48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87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A62A-1AB2-465C-8BA8-6F2C339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053666" cy="728889"/>
          </a:xfrm>
        </p:spPr>
        <p:txBody>
          <a:bodyPr>
            <a:normAutofit/>
          </a:bodyPr>
          <a:lstStyle/>
          <a:p>
            <a:r>
              <a:rPr lang="en-GB" sz="2800" u="sng" dirty="0"/>
              <a:t>Wednesday the 16</a:t>
            </a:r>
            <a:r>
              <a:rPr lang="en-GB" sz="2800" u="sng" baseline="30000" dirty="0"/>
              <a:t>th</a:t>
            </a:r>
            <a:r>
              <a:rPr lang="en-GB" sz="2800" u="sng" dirty="0"/>
              <a:t> March 2022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AF4B0-16C7-442F-9D9C-D24689E07310}"/>
              </a:ext>
            </a:extLst>
          </p:cNvPr>
          <p:cNvSpPr txBox="1"/>
          <p:nvPr/>
        </p:nvSpPr>
        <p:spPr>
          <a:xfrm>
            <a:off x="571500" y="1208314"/>
            <a:ext cx="806631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u="sng"/>
              <a:t>LO: To use noun phrases, synonyms and repetition.</a:t>
            </a:r>
            <a:endParaRPr lang="en-GB" sz="2400" u="sng">
              <a:cs typeface="Calibri"/>
            </a:endParaRP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867E9699-BECB-4CE6-93E1-DEAEE5C2CA64}"/>
              </a:ext>
            </a:extLst>
          </p:cNvPr>
          <p:cNvSpPr/>
          <p:nvPr/>
        </p:nvSpPr>
        <p:spPr>
          <a:xfrm>
            <a:off x="9796426" y="140990"/>
            <a:ext cx="2221404" cy="2045806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Day 10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A91D68C-E468-4520-B953-74ED4C3A7A5A}"/>
              </a:ext>
            </a:extLst>
          </p:cNvPr>
          <p:cNvSpPr/>
          <p:nvPr/>
        </p:nvSpPr>
        <p:spPr>
          <a:xfrm>
            <a:off x="1879147" y="2167235"/>
            <a:ext cx="7443106" cy="36086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>
                <a:cs typeface="Calibri"/>
              </a:rPr>
              <a:t>Can you write down a sentence that uses repetition on your whiteboard. </a:t>
            </a:r>
          </a:p>
        </p:txBody>
      </p:sp>
    </p:spTree>
    <p:extLst>
      <p:ext uri="{BB962C8B-B14F-4D97-AF65-F5344CB8AC3E}">
        <p14:creationId xmlns:p14="http://schemas.microsoft.com/office/powerpoint/2010/main" val="1227622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43426-0AFA-400A-B1FF-131C042DE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>
                <a:cs typeface="Calibri Light"/>
              </a:rPr>
              <a:t>Noun phrase</a:t>
            </a:r>
            <a:endParaRPr lang="en-US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120909-D314-4AF3-9986-2322E17F85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4807688" cy="49154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Have a look back at the cave paintings that we made in Art.</a:t>
            </a:r>
          </a:p>
          <a:p>
            <a:r>
              <a:rPr lang="en-US" dirty="0">
                <a:cs typeface="Calibri"/>
              </a:rPr>
              <a:t>What general phrases could we use to describe unknown groups of creatures?</a:t>
            </a:r>
          </a:p>
          <a:p>
            <a:r>
              <a:rPr lang="en-US" dirty="0">
                <a:cs typeface="Calibri"/>
              </a:rPr>
              <a:t>Use the sentence below to help: </a:t>
            </a:r>
            <a:r>
              <a:rPr lang="en-US" dirty="0">
                <a:solidFill>
                  <a:srgbClr val="FF0000"/>
                </a:solidFill>
              </a:rPr>
              <a:t>One day, Om took me to a secret cave and taught me how to draw soaring sky birds, brutish beasts and lolloping land-walkers</a:t>
            </a:r>
            <a:endParaRPr lang="en-US" dirty="0">
              <a:solidFill>
                <a:srgbClr val="FF0000"/>
              </a:solidFill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6" name="Picture 5" descr="A piece of paper with a drawing on it&#10;&#10;Description automatically generated with low confidence">
            <a:extLst>
              <a:ext uri="{FF2B5EF4-FFF2-40B4-BE49-F238E27FC236}">
                <a16:creationId xmlns:a16="http://schemas.microsoft.com/office/drawing/2014/main" id="{14E2A924-205F-487A-B59A-E2AE56A37C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8" t="5344" r="35715" b="6528"/>
          <a:stretch/>
        </p:blipFill>
        <p:spPr>
          <a:xfrm rot="5400000">
            <a:off x="8756407" y="-484697"/>
            <a:ext cx="2532937" cy="3906366"/>
          </a:xfrm>
          <a:prstGeom prst="rect">
            <a:avLst/>
          </a:prstGeom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A5533852-F63E-485C-9EE0-CD463992259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2" r="39880" b="9259"/>
          <a:stretch/>
        </p:blipFill>
        <p:spPr>
          <a:xfrm rot="5400000">
            <a:off x="8040761" y="2189771"/>
            <a:ext cx="2432358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435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AF8B8-F3A0-45A6-91BE-4C69A4637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cs typeface="Calibri Light"/>
              </a:rPr>
              <a:t>Synonyms</a:t>
            </a:r>
            <a:endParaRPr lang="en-US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CA11C-94B6-465F-969D-4E40DB7124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705350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>
                <a:cs typeface="Calibri"/>
              </a:rPr>
              <a:t>What words could we use to describe the shadow?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What words would make the shadow sound big and scary?</a:t>
            </a:r>
          </a:p>
          <a:p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sz="2600" dirty="0">
                <a:solidFill>
                  <a:srgbClr val="FF0000"/>
                </a:solidFill>
                <a:cs typeface="Calibri"/>
              </a:rPr>
              <a:t>Use them in a sentence like this: </a:t>
            </a:r>
            <a:r>
              <a:rPr lang="en-US" sz="2600" dirty="0">
                <a:solidFill>
                  <a:srgbClr val="FF0000"/>
                </a:solidFill>
              </a:rPr>
              <a:t>While she was drawing, I glimpsed a shadow moving. A big shadow. A huge, dark shadow. A monstrous, ferocious shadow. A bear!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26E57CE-E745-46C8-B7B1-5259438B55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128" t="22654" r="27179" b="15103"/>
          <a:stretch/>
        </p:blipFill>
        <p:spPr>
          <a:xfrm>
            <a:off x="6491817" y="297392"/>
            <a:ext cx="5176268" cy="3794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997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AFEA6-651E-4961-9C62-321AA9A8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>
                <a:cs typeface="Calibri Light"/>
              </a:rPr>
              <a:t>Repetition</a:t>
            </a:r>
            <a:endParaRPr lang="en-US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76B920-54B1-4B01-BCF5-18840DBB99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5349949" cy="458580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cs typeface="Calibri"/>
              </a:rPr>
              <a:t>Look at the page where the boy is falling.</a:t>
            </a:r>
          </a:p>
          <a:p>
            <a:r>
              <a:rPr lang="en-US" sz="2400" dirty="0">
                <a:cs typeface="Calibri"/>
              </a:rPr>
              <a:t>We will be using repetition to show the boy falling like at the start of the story, the repetition will show the duration and depth of the fall.</a:t>
            </a:r>
          </a:p>
          <a:p>
            <a:r>
              <a:rPr lang="en-US" sz="2400" dirty="0">
                <a:cs typeface="Calibri"/>
              </a:rPr>
              <a:t>Use the sentence below to help you: 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0000"/>
                </a:solidFill>
              </a:rPr>
              <a:t>I shouted at Om to run. Then, I tripped and found myself falling, down, down, down. When I awoke, I was back home.  Fumbling in my pocket, my fingers clasped a smooth, cold stone. Flint!</a:t>
            </a:r>
            <a:endParaRPr lang="en-US" sz="2400" dirty="0">
              <a:solidFill>
                <a:srgbClr val="FF0000"/>
              </a:solidFill>
              <a:cs typeface="Calibri"/>
            </a:endParaRPr>
          </a:p>
          <a:p>
            <a:endParaRPr lang="en-US" sz="2400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33B4AC-E819-4C21-A34C-BA1D994E9D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39" t="24653" r="52723" b="11898"/>
          <a:stretch/>
        </p:blipFill>
        <p:spPr>
          <a:xfrm>
            <a:off x="6450783" y="287190"/>
            <a:ext cx="5461606" cy="4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65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4678961-7418-40E2-9F2A-19C1D6B40D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6FF54C-720B-4DA4-98C0-37715373023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5126AD4-F001-4139-B6A3-58D2333633D8}">
  <ds:schemaRefs>
    <ds:schemaRef ds:uri="3e52e2b3-c5e1-4ed6-bc36-bb582e68448d"/>
    <ds:schemaRef ds:uri="622268dc-9459-4e10-b07f-c3dcd673cc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366</Words>
  <Application>Microsoft Office PowerPoint</Application>
  <PresentationFormat>Widescreen</PresentationFormat>
  <Paragraphs>28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Wednesday the 16th March 2022 </vt:lpstr>
      <vt:lpstr>Noun phrase</vt:lpstr>
      <vt:lpstr>Synonyms</vt:lpstr>
      <vt:lpstr>Repetition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Grant Smith</cp:lastModifiedBy>
  <cp:revision>3</cp:revision>
  <dcterms:created xsi:type="dcterms:W3CDTF">2021-10-10T13:10:42Z</dcterms:created>
  <dcterms:modified xsi:type="dcterms:W3CDTF">2022-03-11T16:49:41Z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