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48" r:id="rId2"/>
    <p:sldId id="549" r:id="rId3"/>
    <p:sldId id="550" r:id="rId4"/>
    <p:sldId id="551" r:id="rId5"/>
    <p:sldId id="552" r:id="rId6"/>
    <p:sldId id="553" r:id="rId7"/>
    <p:sldId id="554" r:id="rId8"/>
    <p:sldId id="555" r:id="rId9"/>
    <p:sldId id="556" r:id="rId10"/>
    <p:sldId id="557" r:id="rId11"/>
    <p:sldId id="558" r:id="rId12"/>
    <p:sldId id="559" r:id="rId13"/>
    <p:sldId id="560" r:id="rId14"/>
    <p:sldId id="561" r:id="rId15"/>
    <p:sldId id="562" r:id="rId16"/>
    <p:sldId id="519" r:id="rId17"/>
    <p:sldId id="520" r:id="rId18"/>
    <p:sldId id="521" r:id="rId19"/>
    <p:sldId id="522" r:id="rId20"/>
    <p:sldId id="523" r:id="rId21"/>
    <p:sldId id="524" r:id="rId22"/>
    <p:sldId id="563" r:id="rId23"/>
    <p:sldId id="526" r:id="rId24"/>
    <p:sldId id="494" r:id="rId25"/>
    <p:sldId id="484" r:id="rId26"/>
    <p:sldId id="517" r:id="rId27"/>
    <p:sldId id="485" r:id="rId28"/>
    <p:sldId id="486" r:id="rId29"/>
    <p:sldId id="488" r:id="rId30"/>
    <p:sldId id="513" r:id="rId31"/>
    <p:sldId id="514" r:id="rId32"/>
    <p:sldId id="515" r:id="rId33"/>
    <p:sldId id="516" r:id="rId34"/>
    <p:sldId id="518" r:id="rId35"/>
    <p:sldId id="527" r:id="rId36"/>
    <p:sldId id="528" r:id="rId37"/>
    <p:sldId id="529" r:id="rId38"/>
    <p:sldId id="530" r:id="rId39"/>
    <p:sldId id="532" r:id="rId40"/>
    <p:sldId id="533" r:id="rId41"/>
    <p:sldId id="534" r:id="rId42"/>
    <p:sldId id="499" r:id="rId43"/>
    <p:sldId id="490" r:id="rId44"/>
    <p:sldId id="525" r:id="rId45"/>
    <p:sldId id="491" r:id="rId46"/>
    <p:sldId id="536" r:id="rId47"/>
    <p:sldId id="535" r:id="rId48"/>
    <p:sldId id="492" r:id="rId49"/>
    <p:sldId id="537" r:id="rId50"/>
    <p:sldId id="538" r:id="rId51"/>
    <p:sldId id="539" r:id="rId52"/>
    <p:sldId id="540" r:id="rId53"/>
    <p:sldId id="541" r:id="rId54"/>
    <p:sldId id="542" r:id="rId55"/>
    <p:sldId id="543" r:id="rId56"/>
    <p:sldId id="544" r:id="rId57"/>
    <p:sldId id="545" r:id="rId58"/>
    <p:sldId id="546" r:id="rId59"/>
    <p:sldId id="547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260" autoAdjust="0"/>
    <p:restoredTop sz="94660"/>
  </p:normalViewPr>
  <p:slideViewPr>
    <p:cSldViewPr snapToGrid="0">
      <p:cViewPr>
        <p:scale>
          <a:sx n="76" d="100"/>
          <a:sy n="76" d="100"/>
        </p:scale>
        <p:origin x="-120" y="-8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8C9B1F-F348-41D1-A121-6BFADDCC32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3F80FF2-BE52-40C1-8A90-5196370D7D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BDC43DD-66C3-4A58-AE43-927CD022E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22/10/2021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62FD553-E31A-4956-957C-DD0AA0F01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251C9B1-4039-4B37-AD53-5ABF2CE0C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145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ECDD62D-EF31-4C95-B38A-96984F039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9AC0844-8096-4EBD-98CF-94FBEA7EE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EF42629-2875-4904-8E85-3D5881E85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22/10/2021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4689C04-1939-4053-8707-B90272075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9A3D18A-1C2C-4D41-961B-73B18F7EE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359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BDDB5B-B680-42D4-8403-172D42650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C80DF98-DA37-4873-8055-16488CAA0C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7A35876-A059-4373-98D2-F01EC5351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22/10/2021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B925ED6-0746-4AD5-8CC8-A0C767190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A10EBEF-8651-4621-AF79-22EBE950B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088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06F25E0-7F8C-4FDC-8F16-D922DA79E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B9AFAF4-36B7-436D-873E-A8B3EEA564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61CF2C2-BCF6-4295-92FB-E9A5FCC58E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62FD19C-F782-40E1-A95E-B6B005DFD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22/10/2021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DB597FD-C1C3-41E6-B3F9-E2CC4F61B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3EDEE5B-0310-45EE-94CA-F74ECD4E9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755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D5D8086-45BB-42A0-ACD3-2D94CE8D3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3F1F038-1059-49C3-829C-9935024B33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B8982A7-B5B0-427E-8A5A-289EB67D60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7499220-CA70-4A08-8EBC-F75D363A0E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18DC541-E0BE-4B21-886C-18FC1B14F8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D8DE74A6-A35A-4D73-BE56-E9CFFBC4B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22/10/2021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F4A71FC5-66CC-4CF1-965C-0A84558D4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DD5C18E6-9D41-4220-9C99-11B214644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41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D2CB04A-6829-47C1-BD10-B93ADCF62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A5365AD-9E47-41F6-8600-8FC401311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22/10/2021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C2E47F6-C230-431C-8244-3103B3D79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9BE33207-15A8-490A-8BF3-A55B02458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844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D5647C04-8D90-4598-B1B5-324A3BF3E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22/10/2021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B35A88E2-0730-402E-8C48-61397977A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8B724AF-BB55-4AF1-BDD6-A78C0847A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756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4FDE6E4-3166-4BD1-81D5-D21F6CE00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8FDECE1-AE9D-49C0-997B-A2F245C05A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D024879-8083-4C46-AB6E-A0DDE5E37F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44B9CA2-56B1-4995-A36E-957E905CD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22/10/2021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B9CEA7C-AA41-407C-B148-39E0F666A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591265E-B454-4207-A6A2-EBC10D61B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361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CC5E88-B2F6-4836-AC8C-60A57574B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7A702DE-7324-4CE9-AFD8-D56FE2252B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8A51160-D31F-42F0-B5B2-3092098EB7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BBE4D00-D870-4EAE-8538-A3E132264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22/10/2021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79F5924-B908-4F80-B3A0-1F5D18A9E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AD2F0BB-1A52-4647-A344-CB9BD488B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015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34EE86-AB5A-412A-9180-9CE80A643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0676642-257B-458B-9D67-333614E8C2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D0FAF43-971F-47E7-A8B2-1BD3EE7E5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22/10/2021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B88AC2E-0F5D-442D-98DA-C10DBD205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861B858-DA49-4026-B3A7-628C44384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706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EAEF8A61-F742-4A11-979C-C83E74764E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6A63329-6F45-4A2A-AC2A-3017330F3B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8220718-8F1B-4610-A17B-75039FF88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66B9-3387-4053-A8A7-65E5B8BF249D}" type="datetimeFigureOut">
              <a:rPr lang="en-GB" smtClean="0"/>
              <a:t>22/10/2021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7D0A7A8-63ED-490E-AE0A-C4DB62CF2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66BA86F-7ED9-44BF-8EC0-B174C11F9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902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52218C6-1526-4AEC-84A9-2D3CA96FC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736FD0A-1405-4FF2-A08A-AD934F66A4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24F5AA8-18A6-495E-9157-B877C2EB4B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A66B9-3387-4053-A8A7-65E5B8BF249D}" type="datetimeFigureOut">
              <a:rPr lang="en-GB" smtClean="0"/>
              <a:t>22/10/2021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87B3C80-CAA6-40DF-8D53-4C5B222C30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FF8878A-78D0-4C99-8A53-7D409BC36F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DF4DF1-82DA-4010-BD8D-FB05D5CA6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203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9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8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9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1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9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1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9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1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1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1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4.png"/><Relationship Id="rId9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png"/><Relationship Id="rId4" Type="http://schemas.openxmlformats.org/officeDocument/2006/relationships/image" Target="../media/image3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3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png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png"/><Relationship Id="rId4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4.png"/><Relationship Id="rId7" Type="http://schemas.openxmlformats.org/officeDocument/2006/relationships/image" Target="../media/image3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35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36.png"/><Relationship Id="rId7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3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12.png"/><Relationship Id="rId4" Type="http://schemas.openxmlformats.org/officeDocument/2006/relationships/image" Target="../media/image39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9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34.png"/><Relationship Id="rId4" Type="http://schemas.openxmlformats.org/officeDocument/2006/relationships/image" Target="../media/image39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1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39.png"/><Relationship Id="rId9" Type="http://schemas.openxmlformats.org/officeDocument/2006/relationships/image" Target="../media/image33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36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12.png"/><Relationship Id="rId4" Type="http://schemas.openxmlformats.org/officeDocument/2006/relationships/image" Target="../media/image39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1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39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1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39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6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39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39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6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39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39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39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39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36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50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1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39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39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2.png"/><Relationship Id="rId5" Type="http://schemas.openxmlformats.org/officeDocument/2006/relationships/image" Target="../media/image26.png"/><Relationship Id="rId10" Type="http://schemas.openxmlformats.org/officeDocument/2006/relationships/image" Target="../media/image36.png"/><Relationship Id="rId4" Type="http://schemas.openxmlformats.org/officeDocument/2006/relationships/image" Target="../media/image39.png"/><Relationship Id="rId9" Type="http://schemas.openxmlformats.org/officeDocument/2006/relationships/image" Target="../media/image33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36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61.png"/><Relationship Id="rId5" Type="http://schemas.openxmlformats.org/officeDocument/2006/relationships/image" Target="../media/image26.png"/><Relationship Id="rId10" Type="http://schemas.openxmlformats.org/officeDocument/2006/relationships/image" Target="../media/image11.png"/><Relationship Id="rId4" Type="http://schemas.openxmlformats.org/officeDocument/2006/relationships/image" Target="../media/image39.png"/><Relationship Id="rId9" Type="http://schemas.openxmlformats.org/officeDocument/2006/relationships/image" Target="../media/image33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62.pn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67.png"/><Relationship Id="rId5" Type="http://schemas.openxmlformats.org/officeDocument/2006/relationships/image" Target="../media/image26.png"/><Relationship Id="rId10" Type="http://schemas.openxmlformats.org/officeDocument/2006/relationships/image" Target="../media/image66.png"/><Relationship Id="rId4" Type="http://schemas.openxmlformats.org/officeDocument/2006/relationships/image" Target="../media/image63.png"/><Relationship Id="rId9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3002978" y="1552960"/>
            <a:ext cx="6209837" cy="3417002"/>
            <a:chOff x="1333657" y="1720108"/>
            <a:chExt cx="6209837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903530" y="0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97849" y="2240045"/>
            <a:ext cx="1396302" cy="272913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90838" y="1726626"/>
            <a:ext cx="1467126" cy="295784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90953" y="1960224"/>
            <a:ext cx="1373461" cy="260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816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2886777" y="1552960"/>
            <a:ext cx="6209837" cy="3417002"/>
            <a:chOff x="1333657" y="1720108"/>
            <a:chExt cx="6209837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787329" y="0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88697" y="2200393"/>
            <a:ext cx="593342" cy="244753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0903" y="2138603"/>
            <a:ext cx="1280106" cy="258079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05069" y="2138603"/>
            <a:ext cx="1720910" cy="2509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439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2906654" y="1552960"/>
            <a:ext cx="6209837" cy="3417002"/>
            <a:chOff x="1333657" y="1720108"/>
            <a:chExt cx="6209837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807206" y="0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65196" y="2064431"/>
            <a:ext cx="661608" cy="272913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00780" y="2138603"/>
            <a:ext cx="1280106" cy="258079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29048" y="1941149"/>
            <a:ext cx="1104622" cy="2684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53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2991557" y="1285141"/>
            <a:ext cx="6208885" cy="3417002"/>
            <a:chOff x="1333657" y="1720108"/>
            <a:chExt cx="6208885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069311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0" y="-65988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11175" y="1722442"/>
            <a:ext cx="1114287" cy="272913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85683" y="1870784"/>
            <a:ext cx="1280106" cy="258079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36800" y="1818935"/>
            <a:ext cx="1117466" cy="2684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488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A13B764A-2A0C-4444-BEDB-15FF2C28914B}"/>
              </a:ext>
            </a:extLst>
          </p:cNvPr>
          <p:cNvGrpSpPr/>
          <p:nvPr/>
        </p:nvGrpSpPr>
        <p:grpSpPr>
          <a:xfrm>
            <a:off x="3190029" y="1121791"/>
            <a:ext cx="5397790" cy="3435282"/>
            <a:chOff x="1333657" y="1720108"/>
            <a:chExt cx="6209837" cy="341700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5823EA62-459A-F042-9C25-BF918D79DCE5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3C6F0AA4-3D17-0440-8314-2508C4607FAC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3D757C64-55BB-ED44-87DD-26B45899250C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4E2EDAB0-7811-7648-B337-257C40B9D6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65851" y="1963422"/>
            <a:ext cx="1245320" cy="24340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C9BF8B13-F510-E54C-AA20-C6E227AE66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79893" y="1963422"/>
            <a:ext cx="1707099" cy="239886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B591FDC9-B5B9-7B42-8902-2721B18FF1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46584" y="1779071"/>
            <a:ext cx="1165048" cy="2348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711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A13B764A-2A0C-4444-BEDB-15FF2C28914B}"/>
              </a:ext>
            </a:extLst>
          </p:cNvPr>
          <p:cNvGrpSpPr/>
          <p:nvPr/>
        </p:nvGrpSpPr>
        <p:grpSpPr>
          <a:xfrm>
            <a:off x="3190029" y="1121791"/>
            <a:ext cx="5397790" cy="3435282"/>
            <a:chOff x="1333657" y="1720108"/>
            <a:chExt cx="6209837" cy="341700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5823EA62-459A-F042-9C25-BF918D79DCE5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3C6F0AA4-3D17-0440-8314-2508C4607FAC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3D757C64-55BB-ED44-87DD-26B45899250C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4E2EDAB0-7811-7648-B337-257C40B9D6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3721" y="1693862"/>
            <a:ext cx="993801" cy="24340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C9BF8B13-F510-E54C-AA20-C6E227AE66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35924" y="1567496"/>
            <a:ext cx="960310" cy="239886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B591FDC9-B5B9-7B42-8902-2721B18FF1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46584" y="1779071"/>
            <a:ext cx="1165048" cy="2348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268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A13B764A-2A0C-4444-BEDB-15FF2C28914B}"/>
              </a:ext>
            </a:extLst>
          </p:cNvPr>
          <p:cNvGrpSpPr/>
          <p:nvPr/>
        </p:nvGrpSpPr>
        <p:grpSpPr>
          <a:xfrm>
            <a:off x="3190029" y="1121791"/>
            <a:ext cx="5397790" cy="3435282"/>
            <a:chOff x="1333657" y="1720108"/>
            <a:chExt cx="6209837" cy="341700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5823EA62-459A-F042-9C25-BF918D79DCE5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3C6F0AA4-3D17-0440-8314-2508C4607FAC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3D757C64-55BB-ED44-87DD-26B45899250C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4E2EDAB0-7811-7648-B337-257C40B9D6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05587" y="1693862"/>
            <a:ext cx="590069" cy="24340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C9BF8B13-F510-E54C-AA20-C6E227AE66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07894" y="1800009"/>
            <a:ext cx="960310" cy="230695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B591FDC9-B5B9-7B42-8902-2721B18FF1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46584" y="1779071"/>
            <a:ext cx="1165048" cy="2348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458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A13B764A-2A0C-4444-BEDB-15FF2C28914B}"/>
              </a:ext>
            </a:extLst>
          </p:cNvPr>
          <p:cNvGrpSpPr/>
          <p:nvPr/>
        </p:nvGrpSpPr>
        <p:grpSpPr>
          <a:xfrm>
            <a:off x="3190029" y="1121791"/>
            <a:ext cx="5397790" cy="3435282"/>
            <a:chOff x="1333657" y="1720108"/>
            <a:chExt cx="6209837" cy="341700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5823EA62-459A-F042-9C25-BF918D79DCE5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3C6F0AA4-3D17-0440-8314-2508C4607FAC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3D757C64-55BB-ED44-87DD-26B45899250C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4E2EDAB0-7811-7648-B337-257C40B9D6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94404" y="1584544"/>
            <a:ext cx="1304260" cy="254757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C9BF8B13-F510-E54C-AA20-C6E227AE66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07894" y="1724877"/>
            <a:ext cx="960310" cy="230695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B591FDC9-B5B9-7B42-8902-2721B18FF1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46584" y="1779071"/>
            <a:ext cx="1165048" cy="2348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912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2906654" y="1552960"/>
            <a:ext cx="6209837" cy="3417002"/>
            <a:chOff x="1333657" y="1720108"/>
            <a:chExt cx="6209837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807206" y="0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59737" y="1988202"/>
            <a:ext cx="1350268" cy="263743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00780" y="2138603"/>
            <a:ext cx="1280106" cy="258079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29048" y="1941149"/>
            <a:ext cx="1104622" cy="2684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07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2642519" y="1351129"/>
            <a:ext cx="6906962" cy="3417002"/>
            <a:chOff x="1333657" y="1720108"/>
            <a:chExt cx="6906962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767388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2192762" y="0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5602" y="1786371"/>
            <a:ext cx="1350268" cy="263743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36645" y="1936772"/>
            <a:ext cx="1280106" cy="258079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80FED61C-A072-41A8-B75B-C9711936D2E8}"/>
              </a:ext>
            </a:extLst>
          </p:cNvPr>
          <p:cNvGrpSpPr/>
          <p:nvPr/>
        </p:nvGrpSpPr>
        <p:grpSpPr>
          <a:xfrm>
            <a:off x="7121106" y="1715792"/>
            <a:ext cx="2089362" cy="2684491"/>
            <a:chOff x="5735550" y="1715792"/>
            <a:chExt cx="2089362" cy="268449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xmlns="" id="{8D59B6CF-6D57-4922-B198-C0DE9055B1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735550" y="1715792"/>
              <a:ext cx="1044681" cy="268449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0EF128C0-E0EF-4A15-A3EF-94E99860D06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780231" y="1840582"/>
              <a:ext cx="1044681" cy="25290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86294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2906654" y="1552960"/>
            <a:ext cx="6209837" cy="3417002"/>
            <a:chOff x="1333657" y="1720108"/>
            <a:chExt cx="6209837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807206" y="0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01802" y="1988202"/>
            <a:ext cx="1266138" cy="263743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00780" y="2138603"/>
            <a:ext cx="1280106" cy="258079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29048" y="2064032"/>
            <a:ext cx="1104622" cy="2438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851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53836" y="1295577"/>
            <a:ext cx="1399670" cy="273571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48851" y="1021862"/>
            <a:ext cx="1358554" cy="273895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99937" y="1064101"/>
            <a:ext cx="1401323" cy="2654470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831" y="171507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007" y="4194564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087" y="4194564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3553" y="4194564"/>
            <a:ext cx="594089" cy="415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96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95202" y="1025093"/>
            <a:ext cx="663203" cy="273571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48851" y="1021862"/>
            <a:ext cx="1358554" cy="273895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70719" y="892153"/>
            <a:ext cx="2014010" cy="2936708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831" y="171507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007" y="4194564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087" y="4194564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3553" y="4194564"/>
            <a:ext cx="594089" cy="415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68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95202" y="1025093"/>
            <a:ext cx="663203" cy="273571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48851" y="1021862"/>
            <a:ext cx="1358554" cy="273895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87541" y="844062"/>
            <a:ext cx="1198402" cy="2912399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831" y="171507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007" y="4194564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087" y="4194564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3553" y="4194564"/>
            <a:ext cx="594089" cy="415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285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75867" y="860733"/>
            <a:ext cx="1214987" cy="297577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6402" y="1097556"/>
            <a:ext cx="1358554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85447" y="1097556"/>
            <a:ext cx="1140135" cy="2738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357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06582" y="1201586"/>
            <a:ext cx="1214987" cy="253088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6402" y="1097556"/>
            <a:ext cx="1358554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85447" y="1097556"/>
            <a:ext cx="1140135" cy="2738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11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49412" y="846323"/>
            <a:ext cx="1276254" cy="312582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6402" y="1097556"/>
            <a:ext cx="1358554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14432" y="784058"/>
            <a:ext cx="1276254" cy="3188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791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49412" y="1079983"/>
            <a:ext cx="1276254" cy="265850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6402" y="1097556"/>
            <a:ext cx="1358554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54585" y="1142530"/>
            <a:ext cx="1733800" cy="2528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373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65296" y="1079983"/>
            <a:ext cx="644486" cy="265850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6402" y="1097556"/>
            <a:ext cx="1358554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26371" y="1145176"/>
            <a:ext cx="1052375" cy="2528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069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41386" y="1113254"/>
            <a:ext cx="1358554" cy="265362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6402" y="1097556"/>
            <a:ext cx="1358554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26371" y="1145176"/>
            <a:ext cx="1052375" cy="2528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468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41386" y="1113254"/>
            <a:ext cx="1358554" cy="265362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6402" y="1097556"/>
            <a:ext cx="1358554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33272" y="900095"/>
            <a:ext cx="1227878" cy="2984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504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41386" y="1113254"/>
            <a:ext cx="1358554" cy="265362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6402" y="1097556"/>
            <a:ext cx="1358554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806" y="4270258"/>
            <a:ext cx="594089" cy="415862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9B6A864D-D4B5-4861-8921-A71CFDFF970D}"/>
              </a:ext>
            </a:extLst>
          </p:cNvPr>
          <p:cNvGrpSpPr/>
          <p:nvPr/>
        </p:nvGrpSpPr>
        <p:grpSpPr>
          <a:xfrm>
            <a:off x="6266586" y="900095"/>
            <a:ext cx="2365994" cy="2984032"/>
            <a:chOff x="6266586" y="900095"/>
            <a:chExt cx="2365994" cy="2984032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xmlns="" id="{8D59B6CF-6D57-4922-B198-C0DE9055B1D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266586" y="900095"/>
              <a:ext cx="1161249" cy="2984032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C6F4D26F-8A42-47CD-8117-70BAAD88322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71331" y="986506"/>
              <a:ext cx="1161249" cy="28112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21232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83709" y="1113254"/>
            <a:ext cx="1273907" cy="265362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6402" y="1097556"/>
            <a:ext cx="1358554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33272" y="1036690"/>
            <a:ext cx="1227878" cy="271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453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3002978" y="1552960"/>
            <a:ext cx="6209837" cy="3417002"/>
            <a:chOff x="1333657" y="1720108"/>
            <a:chExt cx="6209837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903530" y="0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52341" y="1832781"/>
            <a:ext cx="1310159" cy="272913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60496" y="1915149"/>
            <a:ext cx="1127810" cy="258079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18950" y="1811449"/>
            <a:ext cx="1117467" cy="2684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67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2886777" y="1552960"/>
            <a:ext cx="6209837" cy="3417002"/>
            <a:chOff x="1333657" y="1720108"/>
            <a:chExt cx="6209837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787329" y="0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88697" y="2200393"/>
            <a:ext cx="593342" cy="244753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57051" y="2138603"/>
            <a:ext cx="1127810" cy="258079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53511" y="1918824"/>
            <a:ext cx="1215941" cy="2684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371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2642519" y="1351129"/>
            <a:ext cx="6906962" cy="3417002"/>
            <a:chOff x="1333657" y="1720108"/>
            <a:chExt cx="6906962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767388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2192762" y="0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5602" y="1786371"/>
            <a:ext cx="1350268" cy="263743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12793" y="1936772"/>
            <a:ext cx="1127810" cy="258079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80FED61C-A072-41A8-B75B-C9711936D2E8}"/>
              </a:ext>
            </a:extLst>
          </p:cNvPr>
          <p:cNvGrpSpPr/>
          <p:nvPr/>
        </p:nvGrpSpPr>
        <p:grpSpPr>
          <a:xfrm>
            <a:off x="7121106" y="1715792"/>
            <a:ext cx="2089362" cy="2684491"/>
            <a:chOff x="5735550" y="1715792"/>
            <a:chExt cx="2089362" cy="268449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xmlns="" id="{8D59B6CF-6D57-4922-B198-C0DE9055B1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735550" y="1715792"/>
              <a:ext cx="1044681" cy="268449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0EF128C0-E0EF-4A15-A3EF-94E99860D06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780231" y="1840582"/>
              <a:ext cx="1044681" cy="25290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18996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2906654" y="1552960"/>
            <a:ext cx="6209837" cy="3417002"/>
            <a:chOff x="1333657" y="1720108"/>
            <a:chExt cx="6209837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807206" y="0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84310" y="1990261"/>
            <a:ext cx="1253574" cy="272913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76928" y="2138603"/>
            <a:ext cx="1127810" cy="258079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22626" y="1941149"/>
            <a:ext cx="1117467" cy="2684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55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2991557" y="1285141"/>
            <a:ext cx="6208885" cy="3417002"/>
            <a:chOff x="1333657" y="1720108"/>
            <a:chExt cx="6208885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069311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0" y="-65988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70168" y="1723332"/>
            <a:ext cx="1396301" cy="272735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61831" y="1870784"/>
            <a:ext cx="1127810" cy="258079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95793" y="1786164"/>
            <a:ext cx="1373460" cy="2601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503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A13B764A-2A0C-4444-BEDB-15FF2C28914B}"/>
              </a:ext>
            </a:extLst>
          </p:cNvPr>
          <p:cNvGrpSpPr/>
          <p:nvPr/>
        </p:nvGrpSpPr>
        <p:grpSpPr>
          <a:xfrm>
            <a:off x="3190029" y="1121791"/>
            <a:ext cx="5397790" cy="3435282"/>
            <a:chOff x="1333657" y="1720108"/>
            <a:chExt cx="6209837" cy="341700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5823EA62-459A-F042-9C25-BF918D79DCE5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3C6F0AA4-3D17-0440-8314-2508C4607FAC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3D757C64-55BB-ED44-87DD-26B45899250C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4E2EDAB0-7811-7648-B337-257C40B9D6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65850" y="1622815"/>
            <a:ext cx="1245320" cy="243244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C9BF8B13-F510-E54C-AA20-C6E227AE66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13016" y="1622815"/>
            <a:ext cx="1086567" cy="239886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B591FDC9-B5B9-7B42-8902-2721B18FF1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00385" y="1478446"/>
            <a:ext cx="1211246" cy="2771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83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A13B764A-2A0C-4444-BEDB-15FF2C28914B}"/>
              </a:ext>
            </a:extLst>
          </p:cNvPr>
          <p:cNvGrpSpPr/>
          <p:nvPr/>
        </p:nvGrpSpPr>
        <p:grpSpPr>
          <a:xfrm>
            <a:off x="3190029" y="1121791"/>
            <a:ext cx="5397790" cy="3435282"/>
            <a:chOff x="1333657" y="1720108"/>
            <a:chExt cx="6209837" cy="341700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5823EA62-459A-F042-9C25-BF918D79DCE5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3C6F0AA4-3D17-0440-8314-2508C4607FAC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3D757C64-55BB-ED44-87DD-26B45899250C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4E2EDAB0-7811-7648-B337-257C40B9D6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41609" y="1693862"/>
            <a:ext cx="1118026" cy="24340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C9BF8B13-F510-E54C-AA20-C6E227AE66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64022" y="1729035"/>
            <a:ext cx="1266385" cy="239886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B591FDC9-B5B9-7B42-8902-2721B18FF1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15887" y="1779071"/>
            <a:ext cx="1026441" cy="2348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312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A13B764A-2A0C-4444-BEDB-15FF2C28914B}"/>
              </a:ext>
            </a:extLst>
          </p:cNvPr>
          <p:cNvGrpSpPr/>
          <p:nvPr/>
        </p:nvGrpSpPr>
        <p:grpSpPr>
          <a:xfrm>
            <a:off x="3190029" y="1121791"/>
            <a:ext cx="5397790" cy="3435282"/>
            <a:chOff x="1333657" y="1720108"/>
            <a:chExt cx="6209837" cy="341700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5823EA62-459A-F042-9C25-BF918D79DCE5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3C6F0AA4-3D17-0440-8314-2508C4607FAC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3D757C64-55BB-ED44-87DD-26B45899250C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4E2EDAB0-7811-7648-B337-257C40B9D6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3721" y="1875809"/>
            <a:ext cx="993801" cy="207014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C9BF8B13-F510-E54C-AA20-C6E227AE66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16513" y="1900680"/>
            <a:ext cx="1079721" cy="204527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B591FDC9-B5B9-7B42-8902-2721B18FF1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15887" y="1779071"/>
            <a:ext cx="1026441" cy="2348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318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A13B764A-2A0C-4444-BEDB-15FF2C28914B}"/>
              </a:ext>
            </a:extLst>
          </p:cNvPr>
          <p:cNvGrpSpPr/>
          <p:nvPr/>
        </p:nvGrpSpPr>
        <p:grpSpPr>
          <a:xfrm>
            <a:off x="3190029" y="1121791"/>
            <a:ext cx="5397790" cy="3435282"/>
            <a:chOff x="1333657" y="1720108"/>
            <a:chExt cx="6209837" cy="341700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5823EA62-459A-F042-9C25-BF918D79DCE5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3C6F0AA4-3D17-0440-8314-2508C4607FAC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3D757C64-55BB-ED44-87DD-26B45899250C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4E2EDAB0-7811-7648-B337-257C40B9D6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84157" y="1766835"/>
            <a:ext cx="1084508" cy="236106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C9BF8B13-F510-E54C-AA20-C6E227AE66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07894" y="1818293"/>
            <a:ext cx="960310" cy="212012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B591FDC9-B5B9-7B42-8902-2721B18FF1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15887" y="1779071"/>
            <a:ext cx="1026441" cy="2348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915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2906654" y="1552960"/>
            <a:ext cx="6209837" cy="3417002"/>
            <a:chOff x="1333657" y="1720108"/>
            <a:chExt cx="6209837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807206" y="0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59737" y="2131908"/>
            <a:ext cx="1242160" cy="25874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76928" y="2138603"/>
            <a:ext cx="1127810" cy="258079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29048" y="2064032"/>
            <a:ext cx="1104622" cy="2438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352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2906654" y="1552960"/>
            <a:ext cx="6209837" cy="3417002"/>
            <a:chOff x="1333657" y="1720108"/>
            <a:chExt cx="6209837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807206" y="0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01802" y="1988202"/>
            <a:ext cx="1266138" cy="263743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76928" y="2138603"/>
            <a:ext cx="1127810" cy="258079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29048" y="1882352"/>
            <a:ext cx="1308203" cy="2743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966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2906654" y="1552960"/>
            <a:ext cx="6209837" cy="3417002"/>
            <a:chOff x="1333657" y="1720108"/>
            <a:chExt cx="6209837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807206" y="0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01802" y="1988202"/>
            <a:ext cx="1266138" cy="263743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76928" y="2138603"/>
            <a:ext cx="1127810" cy="258079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71113" y="1889426"/>
            <a:ext cx="1128816" cy="2743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405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2906654" y="1552960"/>
            <a:ext cx="6209837" cy="3417002"/>
            <a:chOff x="1333657" y="1720108"/>
            <a:chExt cx="6209837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807206" y="0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5370" y="1957882"/>
            <a:ext cx="1211454" cy="263743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2758" y="1755604"/>
            <a:ext cx="1387577" cy="304199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7319" y="2093043"/>
            <a:ext cx="1128816" cy="2367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633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2906654" y="1552960"/>
            <a:ext cx="6209837" cy="3417002"/>
            <a:chOff x="1333657" y="1720108"/>
            <a:chExt cx="6209837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807206" y="0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5370" y="2093452"/>
            <a:ext cx="1211454" cy="236629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63714" y="1890764"/>
            <a:ext cx="1181895" cy="270455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29050" y="2093043"/>
            <a:ext cx="985353" cy="2367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64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2906654" y="1552960"/>
            <a:ext cx="6209837" cy="3417002"/>
            <a:chOff x="1333657" y="1720108"/>
            <a:chExt cx="6209837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807206" y="0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24273" y="2093452"/>
            <a:ext cx="573647" cy="236629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63714" y="1890764"/>
            <a:ext cx="1181895" cy="270455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29050" y="2093043"/>
            <a:ext cx="985353" cy="2367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998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449757" y="1519571"/>
            <a:ext cx="6906962" cy="3417002"/>
            <a:chOff x="1333657" y="1720108"/>
            <a:chExt cx="6906962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767388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0" y="168442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44905" y="1954813"/>
            <a:ext cx="1266138" cy="263743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0031" y="2105214"/>
            <a:ext cx="1127810" cy="258079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80FED61C-A072-41A8-B75B-C9711936D2E8}"/>
              </a:ext>
            </a:extLst>
          </p:cNvPr>
          <p:cNvGrpSpPr/>
          <p:nvPr/>
        </p:nvGrpSpPr>
        <p:grpSpPr>
          <a:xfrm>
            <a:off x="4928344" y="1884234"/>
            <a:ext cx="2089362" cy="2684491"/>
            <a:chOff x="5735550" y="1715792"/>
            <a:chExt cx="2089362" cy="268449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xmlns="" id="{8D59B6CF-6D57-4922-B198-C0DE9055B1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735550" y="1715792"/>
              <a:ext cx="1044681" cy="268449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0EF128C0-E0EF-4A15-A3EF-94E99860D06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780231" y="1840582"/>
              <a:ext cx="1044681" cy="2529016"/>
            </a:xfrm>
            <a:prstGeom prst="rect">
              <a:avLst/>
            </a:prstGeom>
          </p:spPr>
        </p:pic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7AAC3D7-806A-45D9-BB93-75954DA19BE4}"/>
              </a:ext>
            </a:extLst>
          </p:cNvPr>
          <p:cNvSpPr/>
          <p:nvPr/>
        </p:nvSpPr>
        <p:spPr>
          <a:xfrm>
            <a:off x="7355767" y="1519571"/>
            <a:ext cx="2070263" cy="3416221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43C08417-FF73-4C7A-B9F7-845BA4F761EA}"/>
              </a:ext>
            </a:extLst>
          </p:cNvPr>
          <p:cNvSpPr/>
          <p:nvPr/>
        </p:nvSpPr>
        <p:spPr>
          <a:xfrm>
            <a:off x="9426030" y="1518368"/>
            <a:ext cx="2070263" cy="3416221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1BE5E163-BAE2-43D0-912E-D502FAB5FB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50408" y="1855056"/>
            <a:ext cx="1211454" cy="263743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3EC7B6A7-89E2-48D7-B2AB-D4C25B8D197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10336" y="1855056"/>
            <a:ext cx="1097880" cy="2637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462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449757" y="1519571"/>
            <a:ext cx="6906962" cy="3417002"/>
            <a:chOff x="1333657" y="1720108"/>
            <a:chExt cx="6906962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767388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0" y="168442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72247" y="1954813"/>
            <a:ext cx="1211454" cy="263743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0031" y="2105214"/>
            <a:ext cx="1127810" cy="258079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80FED61C-A072-41A8-B75B-C9711936D2E8}"/>
              </a:ext>
            </a:extLst>
          </p:cNvPr>
          <p:cNvGrpSpPr/>
          <p:nvPr/>
        </p:nvGrpSpPr>
        <p:grpSpPr>
          <a:xfrm>
            <a:off x="4928344" y="1884234"/>
            <a:ext cx="2089362" cy="2684491"/>
            <a:chOff x="5735550" y="1715792"/>
            <a:chExt cx="2089362" cy="268449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xmlns="" id="{8D59B6CF-6D57-4922-B198-C0DE9055B1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735550" y="1715792"/>
              <a:ext cx="1044681" cy="268449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0EF128C0-E0EF-4A15-A3EF-94E99860D06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780231" y="1840582"/>
              <a:ext cx="1044681" cy="2529016"/>
            </a:xfrm>
            <a:prstGeom prst="rect">
              <a:avLst/>
            </a:prstGeom>
          </p:spPr>
        </p:pic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7AAC3D7-806A-45D9-BB93-75954DA19BE4}"/>
              </a:ext>
            </a:extLst>
          </p:cNvPr>
          <p:cNvSpPr/>
          <p:nvPr/>
        </p:nvSpPr>
        <p:spPr>
          <a:xfrm>
            <a:off x="7355767" y="1519571"/>
            <a:ext cx="2070263" cy="3416221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43C08417-FF73-4C7A-B9F7-845BA4F761EA}"/>
              </a:ext>
            </a:extLst>
          </p:cNvPr>
          <p:cNvSpPr/>
          <p:nvPr/>
        </p:nvSpPr>
        <p:spPr>
          <a:xfrm>
            <a:off x="9426030" y="1518368"/>
            <a:ext cx="2070263" cy="3416221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1BE5E163-BAE2-43D0-912E-D502FAB5FB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87643" y="1748477"/>
            <a:ext cx="1199374" cy="293753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3EC7B6A7-89E2-48D7-B2AB-D4C25B8D197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33604" y="1884234"/>
            <a:ext cx="1224074" cy="2566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8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F6F07B37-1BA8-41F1-82A1-64B63DE34497}"/>
              </a:ext>
            </a:extLst>
          </p:cNvPr>
          <p:cNvSpPr/>
          <p:nvPr/>
        </p:nvSpPr>
        <p:spPr>
          <a:xfrm>
            <a:off x="2824030" y="1504052"/>
            <a:ext cx="1602108" cy="3234868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86E8EC91-C03E-467E-8034-5D84AD7F1B93}"/>
              </a:ext>
            </a:extLst>
          </p:cNvPr>
          <p:cNvGrpSpPr/>
          <p:nvPr/>
        </p:nvGrpSpPr>
        <p:grpSpPr>
          <a:xfrm>
            <a:off x="6070960" y="1504834"/>
            <a:ext cx="4805588" cy="3235608"/>
            <a:chOff x="1333657" y="1720108"/>
            <a:chExt cx="6209837" cy="34170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4F790E-D471-4088-86D6-8BE94B56F007}"/>
                </a:ext>
              </a:extLst>
            </p:cNvPr>
            <p:cNvSpPr/>
            <p:nvPr/>
          </p:nvSpPr>
          <p:spPr>
            <a:xfrm>
              <a:off x="1333657" y="1720889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D69A8FAE-19EE-45B5-9539-C6F39CA3DDED}"/>
                </a:ext>
              </a:extLst>
            </p:cNvPr>
            <p:cNvSpPr/>
            <p:nvPr/>
          </p:nvSpPr>
          <p:spPr>
            <a:xfrm>
              <a:off x="5473231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8B1AF436-1E87-4EEE-A921-C6693BBC7D74}"/>
                </a:ext>
              </a:extLst>
            </p:cNvPr>
            <p:cNvSpPr/>
            <p:nvPr/>
          </p:nvSpPr>
          <p:spPr>
            <a:xfrm>
              <a:off x="3402968" y="1720108"/>
              <a:ext cx="2070263" cy="3416221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577228" y="0"/>
            <a:ext cx="3049888" cy="12794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89614" y="2001144"/>
            <a:ext cx="543194" cy="224068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62903" y="1840994"/>
            <a:ext cx="1119153" cy="256098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64716" y="2044915"/>
            <a:ext cx="933045" cy="224145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F66C37A4-18E7-47E3-A64E-C204C6797FB6}"/>
              </a:ext>
            </a:extLst>
          </p:cNvPr>
          <p:cNvSpPr/>
          <p:nvPr/>
        </p:nvSpPr>
        <p:spPr>
          <a:xfrm>
            <a:off x="4452843" y="1504052"/>
            <a:ext cx="1602108" cy="3234868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517A6BCB-1223-4F22-B974-3301E3A413B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39604" y="1872770"/>
            <a:ext cx="1278588" cy="249742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86009395-EC4B-4B95-B236-CA4DFB05AC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58876" y="1885152"/>
            <a:ext cx="1119153" cy="256098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46CEE09B-DA17-4E8E-8C91-E94E23B44D38}"/>
              </a:ext>
            </a:extLst>
          </p:cNvPr>
          <p:cNvSpPr/>
          <p:nvPr/>
        </p:nvSpPr>
        <p:spPr>
          <a:xfrm>
            <a:off x="1246739" y="1504050"/>
            <a:ext cx="1602108" cy="3234868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D95DC967-7DF7-4D23-A9FE-4E8765BA80E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07656" y="1865674"/>
            <a:ext cx="880273" cy="249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257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83533" y="1025093"/>
            <a:ext cx="1313319" cy="273571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9665" y="1021862"/>
            <a:ext cx="1196925" cy="273895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30530" y="1021862"/>
            <a:ext cx="1140136" cy="2738949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831" y="171507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007" y="4194564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087" y="4194564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3553" y="4194564"/>
            <a:ext cx="594089" cy="415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524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95202" y="1025093"/>
            <a:ext cx="663203" cy="273571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9665" y="1021862"/>
            <a:ext cx="1196925" cy="273895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53175" y="877395"/>
            <a:ext cx="1240608" cy="2738949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831" y="171507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007" y="4194564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087" y="4194564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3553" y="4194564"/>
            <a:ext cx="594089" cy="415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499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41386" y="1113254"/>
            <a:ext cx="1358554" cy="265362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216" y="1097556"/>
            <a:ext cx="1196925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806" y="4270258"/>
            <a:ext cx="594089" cy="415862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9B6A864D-D4B5-4861-8921-A71CFDFF970D}"/>
              </a:ext>
            </a:extLst>
          </p:cNvPr>
          <p:cNvGrpSpPr/>
          <p:nvPr/>
        </p:nvGrpSpPr>
        <p:grpSpPr>
          <a:xfrm>
            <a:off x="6266586" y="900095"/>
            <a:ext cx="2365994" cy="2984032"/>
            <a:chOff x="6266586" y="900095"/>
            <a:chExt cx="2365994" cy="2984032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xmlns="" id="{8D59B6CF-6D57-4922-B198-C0DE9055B1D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266586" y="900095"/>
              <a:ext cx="1161249" cy="2984032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C6F4D26F-8A42-47CD-8117-70BAAD88322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71331" y="986506"/>
              <a:ext cx="1161249" cy="28112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14579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98505" y="1025093"/>
            <a:ext cx="1256597" cy="273571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9665" y="1021862"/>
            <a:ext cx="1196925" cy="273895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16674" y="930788"/>
            <a:ext cx="1140135" cy="2738947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831" y="171507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007" y="4194564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087" y="4194564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3553" y="4194564"/>
            <a:ext cx="594089" cy="415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600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3526" y="981652"/>
            <a:ext cx="1399669" cy="27339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216" y="1097556"/>
            <a:ext cx="1196925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54854" y="1139796"/>
            <a:ext cx="1401321" cy="2654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048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3526" y="981652"/>
            <a:ext cx="1399669" cy="27339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216" y="1097556"/>
            <a:ext cx="1196925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61614" y="1061119"/>
            <a:ext cx="1202342" cy="2654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539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55062" y="980760"/>
            <a:ext cx="1256597" cy="273571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216" y="1097556"/>
            <a:ext cx="1196925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54854" y="1097556"/>
            <a:ext cx="1401321" cy="2654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528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55062" y="1039838"/>
            <a:ext cx="1256597" cy="261756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216" y="1097556"/>
            <a:ext cx="1196925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54854" y="1097556"/>
            <a:ext cx="1401321" cy="2654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937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55062" y="980760"/>
            <a:ext cx="1256597" cy="273571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216" y="1097556"/>
            <a:ext cx="1196925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54343" y="1097556"/>
            <a:ext cx="1202342" cy="2654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627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55062" y="1039838"/>
            <a:ext cx="1256597" cy="261756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216" y="1097556"/>
            <a:ext cx="1196925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54343" y="1097556"/>
            <a:ext cx="1202342" cy="2654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196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55062" y="1039838"/>
            <a:ext cx="1256597" cy="261756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216" y="1097556"/>
            <a:ext cx="1196925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54342" y="946487"/>
            <a:ext cx="1306135" cy="2738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119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55062" y="1039838"/>
            <a:ext cx="1256597" cy="261756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216" y="1097556"/>
            <a:ext cx="1196925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43893" y="946487"/>
            <a:ext cx="1127032" cy="2738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81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82198" y="1039838"/>
            <a:ext cx="1202325" cy="261756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216" y="1155018"/>
            <a:ext cx="1196925" cy="2624027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54342" y="946487"/>
            <a:ext cx="1306135" cy="2738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401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3526" y="981652"/>
            <a:ext cx="1399669" cy="27339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216" y="1097556"/>
            <a:ext cx="1196925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10301" y="1061119"/>
            <a:ext cx="1104968" cy="2654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63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51975" y="981652"/>
            <a:ext cx="662771" cy="27339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216" y="1097556"/>
            <a:ext cx="1196925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631" y="-602414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515" y="4270258"/>
            <a:ext cx="594089" cy="4158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8D59B6CF-6D57-4922-B198-C0DE9055B1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10301" y="1061119"/>
            <a:ext cx="1104968" cy="2654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009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70894" y="1113254"/>
            <a:ext cx="1273907" cy="265362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216" y="1097556"/>
            <a:ext cx="1196925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4601" y="2243031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05" y="4270258"/>
            <a:ext cx="594089" cy="415862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9B6A864D-D4B5-4861-8921-A71CFDFF970D}"/>
              </a:ext>
            </a:extLst>
          </p:cNvPr>
          <p:cNvGrpSpPr/>
          <p:nvPr/>
        </p:nvGrpSpPr>
        <p:grpSpPr>
          <a:xfrm>
            <a:off x="5060453" y="966827"/>
            <a:ext cx="2376659" cy="2947027"/>
            <a:chOff x="6266586" y="900095"/>
            <a:chExt cx="2365994" cy="2984032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xmlns="" id="{8D59B6CF-6D57-4922-B198-C0DE9055B1D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266586" y="900095"/>
              <a:ext cx="1161249" cy="2984032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C6F4D26F-8A42-47CD-8117-70BAAD88322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71331" y="986506"/>
              <a:ext cx="1161249" cy="2811210"/>
            </a:xfrm>
            <a:prstGeom prst="rect">
              <a:avLst/>
            </a:prstGeom>
          </p:spPr>
        </p:pic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4AAEC8C6-D581-48BA-8A48-9334177FF80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38582" y="1097556"/>
            <a:ext cx="1218888" cy="2653622"/>
          </a:xfrm>
          <a:prstGeom prst="rect">
            <a:avLst/>
          </a:prstGeom>
        </p:spPr>
      </p:pic>
      <p:pic>
        <p:nvPicPr>
          <p:cNvPr id="19" name="Picture 18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85D54846-65CA-44FE-9A6D-498A5C5BD53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1817" y="4254560"/>
            <a:ext cx="594089" cy="41586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955E5E66-4F4C-419B-A2F5-F8063B5F3C7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83085" y="1121394"/>
            <a:ext cx="1104617" cy="2653622"/>
          </a:xfrm>
          <a:prstGeom prst="rect">
            <a:avLst/>
          </a:prstGeom>
        </p:spPr>
      </p:pic>
      <p:pic>
        <p:nvPicPr>
          <p:cNvPr id="21" name="Picture 20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7E43995F-2634-4304-B48A-055124BE466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9184" y="4278398"/>
            <a:ext cx="594089" cy="415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04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98403" y="1113254"/>
            <a:ext cx="1218888" cy="265362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7216" y="1097556"/>
            <a:ext cx="1196925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4601" y="2243031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6" name="Picture 15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D1614D07-333D-4522-874E-E6810156B5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05" y="4270258"/>
            <a:ext cx="594089" cy="415862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9B6A864D-D4B5-4861-8921-A71CFDFF970D}"/>
              </a:ext>
            </a:extLst>
          </p:cNvPr>
          <p:cNvGrpSpPr/>
          <p:nvPr/>
        </p:nvGrpSpPr>
        <p:grpSpPr>
          <a:xfrm>
            <a:off x="5060453" y="966827"/>
            <a:ext cx="2376659" cy="2947027"/>
            <a:chOff x="6266586" y="900095"/>
            <a:chExt cx="2365994" cy="2984032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xmlns="" id="{8D59B6CF-6D57-4922-B198-C0DE9055B1D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266586" y="900095"/>
              <a:ext cx="1161249" cy="2984032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C6F4D26F-8A42-47CD-8117-70BAAD88322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71331" y="986506"/>
              <a:ext cx="1161249" cy="2811210"/>
            </a:xfrm>
            <a:prstGeom prst="rect">
              <a:avLst/>
            </a:prstGeom>
          </p:spPr>
        </p:pic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4AAEC8C6-D581-48BA-8A48-9334177FF80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06298" y="1097556"/>
            <a:ext cx="1083456" cy="2653622"/>
          </a:xfrm>
          <a:prstGeom prst="rect">
            <a:avLst/>
          </a:prstGeom>
        </p:spPr>
      </p:pic>
      <p:pic>
        <p:nvPicPr>
          <p:cNvPr id="19" name="Picture 18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85D54846-65CA-44FE-9A6D-498A5C5BD53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1817" y="4254560"/>
            <a:ext cx="594089" cy="41586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955E5E66-4F4C-419B-A2F5-F8063B5F3C7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83085" y="1141612"/>
            <a:ext cx="1175389" cy="2464778"/>
          </a:xfrm>
          <a:prstGeom prst="rect">
            <a:avLst/>
          </a:prstGeom>
        </p:spPr>
      </p:pic>
      <p:pic>
        <p:nvPicPr>
          <p:cNvPr id="21" name="Picture 20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7E43995F-2634-4304-B48A-055124BE466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9184" y="4278398"/>
            <a:ext cx="594089" cy="415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887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Graphical user interface, application, table, PowerPoint&#10;&#10;Description automatically generated">
            <a:extLst>
              <a:ext uri="{FF2B5EF4-FFF2-40B4-BE49-F238E27FC236}">
                <a16:creationId xmlns:a16="http://schemas.microsoft.com/office/drawing/2014/main" xmlns="" id="{C46737F3-3759-4BBB-8D52-1520C89B81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0" t="38209" r="55896" b="42090"/>
          <a:stretch/>
        </p:blipFill>
        <p:spPr>
          <a:xfrm>
            <a:off x="13649" y="201831"/>
            <a:ext cx="3220871" cy="13511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BF7FCDA-14BC-46D4-B869-B38FFD1A8A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98403" y="1249656"/>
            <a:ext cx="1218888" cy="238081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D45785-8E03-4BE9-87FB-6DCEACCC8E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2977" y="1097556"/>
            <a:ext cx="965403" cy="273895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xmlns="" id="{3003E1B3-C4CE-4611-81D2-F539B891ACA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4601" y="2243031"/>
            <a:ext cx="4438919" cy="4438919"/>
          </a:xfrm>
          <a:prstGeom prst="rect">
            <a:avLst/>
          </a:prstGeom>
        </p:spPr>
      </p:pic>
      <p:pic>
        <p:nvPicPr>
          <p:cNvPr id="12" name="Picture 11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5CC120A6-596A-469B-9A21-AB95CA4C1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58" y="4270258"/>
            <a:ext cx="594089" cy="415862"/>
          </a:xfrm>
          <a:prstGeom prst="rect">
            <a:avLst/>
          </a:prstGeom>
        </p:spPr>
      </p:pic>
      <p:pic>
        <p:nvPicPr>
          <p:cNvPr id="13" name="Picture 1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93173748-1AB1-43A1-9BAC-C2B2DE6C5A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38" y="4270258"/>
            <a:ext cx="594089" cy="41586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4AAEC8C6-D581-48BA-8A48-9334177FF8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52804" y="1176579"/>
            <a:ext cx="1083456" cy="2479296"/>
          </a:xfrm>
          <a:prstGeom prst="rect">
            <a:avLst/>
          </a:prstGeom>
        </p:spPr>
      </p:pic>
      <p:pic>
        <p:nvPicPr>
          <p:cNvPr id="19" name="Picture 18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85D54846-65CA-44FE-9A6D-498A5C5BD53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8323" y="4246420"/>
            <a:ext cx="594089" cy="41586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955E5E66-4F4C-419B-A2F5-F8063B5F3C7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78730" y="1133472"/>
            <a:ext cx="1077111" cy="2464778"/>
          </a:xfrm>
          <a:prstGeom prst="rect">
            <a:avLst/>
          </a:prstGeom>
        </p:spPr>
      </p:pic>
      <p:pic>
        <p:nvPicPr>
          <p:cNvPr id="21" name="Picture 20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7E43995F-2634-4304-B48A-055124BE466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690" y="4270258"/>
            <a:ext cx="594089" cy="41586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217DFC4A-A2DA-4FB5-B36C-C5B5095BD91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50358" y="1191097"/>
            <a:ext cx="597521" cy="2464778"/>
          </a:xfrm>
          <a:prstGeom prst="rect">
            <a:avLst/>
          </a:prstGeom>
        </p:spPr>
      </p:pic>
      <p:pic>
        <p:nvPicPr>
          <p:cNvPr id="23" name="Picture 22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38E12CD8-AA5C-4DFD-9736-10280AE304B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7523" y="4327883"/>
            <a:ext cx="594089" cy="41586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0947C6F7-B188-4F6D-A8D1-4B6C8C54565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03883" y="1249656"/>
            <a:ext cx="1026007" cy="2464778"/>
          </a:xfrm>
          <a:prstGeom prst="rect">
            <a:avLst/>
          </a:prstGeom>
        </p:spPr>
      </p:pic>
      <p:pic>
        <p:nvPicPr>
          <p:cNvPr id="25" name="Picture 24" descr="A picture containing cat, drawing&#10;&#10;Description automatically generated">
            <a:extLst>
              <a:ext uri="{FF2B5EF4-FFF2-40B4-BE49-F238E27FC236}">
                <a16:creationId xmlns:a16="http://schemas.microsoft.com/office/drawing/2014/main" xmlns="" id="{A539B51A-C3DB-4748-A833-F2469804002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5291" y="4386442"/>
            <a:ext cx="594089" cy="415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613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2414</TotalTime>
  <Words>0</Words>
  <Application>Microsoft Office PowerPoint</Application>
  <PresentationFormat>Custom</PresentationFormat>
  <Paragraphs>0</Paragraphs>
  <Slides>59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Lee</dc:creator>
  <cp:lastModifiedBy>[</cp:lastModifiedBy>
  <cp:revision>92</cp:revision>
  <dcterms:created xsi:type="dcterms:W3CDTF">2020-10-08T09:44:58Z</dcterms:created>
  <dcterms:modified xsi:type="dcterms:W3CDTF">2021-10-22T10:37:49Z</dcterms:modified>
</cp:coreProperties>
</file>