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60" r:id="rId7"/>
    <p:sldId id="259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D9F3C2-44C0-4B76-B211-441A4B3F27F0}" v="535" dt="2022-01-30T22:30:59.684"/>
    <p1510:client id="{573412E1-8859-65F2-4D21-9CB052922280}" v="1" dt="2022-01-11T20:23:33.051"/>
    <p1510:client id="{BE06692E-8705-476E-877D-4E3B9778787B}" v="145" dt="2022-01-11T20:33:03.909"/>
    <p1510:client id="{BEA7453D-1BBE-2C71-B5C9-55480425963E}" v="16" dt="2022-01-31T10:54:23.970"/>
    <p1510:client id="{D9E15FD1-291C-EB53-93C8-C32F86A55817}" v="381" dt="2022-02-06T16:31:28.5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Adamson" userId="S::radamson@disley.cheshire.sch.uk::0ec4390e-241f-4526-90dc-28c8babcf245" providerId="AD" clId="Web-{BE06692E-8705-476E-877D-4E3B9778787B}"/>
    <pc:docChg chg="addSld delSld modSld sldOrd">
      <pc:chgData name="Rebecca Adamson" userId="S::radamson@disley.cheshire.sch.uk::0ec4390e-241f-4526-90dc-28c8babcf245" providerId="AD" clId="Web-{BE06692E-8705-476E-877D-4E3B9778787B}" dt="2022-01-11T20:33:03.909" v="148"/>
      <pc:docMkLst>
        <pc:docMk/>
      </pc:docMkLst>
      <pc:sldChg chg="delSp modSp ord">
        <pc:chgData name="Rebecca Adamson" userId="S::radamson@disley.cheshire.sch.uk::0ec4390e-241f-4526-90dc-28c8babcf245" providerId="AD" clId="Web-{BE06692E-8705-476E-877D-4E3B9778787B}" dt="2022-01-11T20:23:48.662" v="19"/>
        <pc:sldMkLst>
          <pc:docMk/>
          <pc:sldMk cId="109857222" sldId="256"/>
        </pc:sldMkLst>
        <pc:spChg chg="mod">
          <ac:chgData name="Rebecca Adamson" userId="S::radamson@disley.cheshire.sch.uk::0ec4390e-241f-4526-90dc-28c8babcf245" providerId="AD" clId="Web-{BE06692E-8705-476E-877D-4E3B9778787B}" dt="2022-01-11T20:23:10.287" v="17" actId="20577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Rebecca Adamson" userId="S::radamson@disley.cheshire.sch.uk::0ec4390e-241f-4526-90dc-28c8babcf245" providerId="AD" clId="Web-{BE06692E-8705-476E-877D-4E3B9778787B}" dt="2022-01-11T20:23:48.662" v="19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add del replId">
        <pc:chgData name="Rebecca Adamson" userId="S::radamson@disley.cheshire.sch.uk::0ec4390e-241f-4526-90dc-28c8babcf245" providerId="AD" clId="Web-{BE06692E-8705-476E-877D-4E3B9778787B}" dt="2022-01-11T20:28:03.043" v="46"/>
        <pc:sldMkLst>
          <pc:docMk/>
          <pc:sldMk cId="3138985397" sldId="257"/>
        </pc:sldMkLst>
        <pc:spChg chg="mod">
          <ac:chgData name="Rebecca Adamson" userId="S::radamson@disley.cheshire.sch.uk::0ec4390e-241f-4526-90dc-28c8babcf245" providerId="AD" clId="Web-{BE06692E-8705-476E-877D-4E3B9778787B}" dt="2022-01-11T20:24:21.601" v="25" actId="1076"/>
          <ac:spMkLst>
            <pc:docMk/>
            <pc:sldMk cId="3138985397" sldId="257"/>
            <ac:spMk id="2" creationId="{00000000-0000-0000-0000-000000000000}"/>
          </ac:spMkLst>
        </pc:spChg>
        <pc:spChg chg="del mod">
          <ac:chgData name="Rebecca Adamson" userId="S::radamson@disley.cheshire.sch.uk::0ec4390e-241f-4526-90dc-28c8babcf245" providerId="AD" clId="Web-{BE06692E-8705-476E-877D-4E3B9778787B}" dt="2022-01-11T20:27:22.136" v="35"/>
          <ac:spMkLst>
            <pc:docMk/>
            <pc:sldMk cId="3138985397" sldId="257"/>
            <ac:spMk id="3" creationId="{00000000-0000-0000-0000-000000000000}"/>
          </ac:spMkLst>
        </pc:spChg>
        <pc:spChg chg="add mod">
          <ac:chgData name="Rebecca Adamson" userId="S::radamson@disley.cheshire.sch.uk::0ec4390e-241f-4526-90dc-28c8babcf245" providerId="AD" clId="Web-{BE06692E-8705-476E-877D-4E3B9778787B}" dt="2022-01-11T20:27:22.136" v="35"/>
          <ac:spMkLst>
            <pc:docMk/>
            <pc:sldMk cId="3138985397" sldId="257"/>
            <ac:spMk id="5" creationId="{FAD69A7C-BEB0-4A09-8694-1059C5819389}"/>
          </ac:spMkLst>
        </pc:spChg>
      </pc:sldChg>
      <pc:sldChg chg="addSp delSp modSp new addAnim modAnim">
        <pc:chgData name="Rebecca Adamson" userId="S::radamson@disley.cheshire.sch.uk::0ec4390e-241f-4526-90dc-28c8babcf245" providerId="AD" clId="Web-{BE06692E-8705-476E-877D-4E3B9778787B}" dt="2022-01-11T20:33:03.909" v="148"/>
        <pc:sldMkLst>
          <pc:docMk/>
          <pc:sldMk cId="913526805" sldId="258"/>
        </pc:sldMkLst>
        <pc:spChg chg="del">
          <ac:chgData name="Rebecca Adamson" userId="S::radamson@disley.cheshire.sch.uk::0ec4390e-241f-4526-90dc-28c8babcf245" providerId="AD" clId="Web-{BE06692E-8705-476E-877D-4E3B9778787B}" dt="2022-01-11T20:27:58.371" v="45"/>
          <ac:spMkLst>
            <pc:docMk/>
            <pc:sldMk cId="913526805" sldId="258"/>
            <ac:spMk id="2" creationId="{0D37AFBC-BED1-4730-8CB1-FE8C8558C1B7}"/>
          </ac:spMkLst>
        </pc:spChg>
        <pc:spChg chg="mod">
          <ac:chgData name="Rebecca Adamson" userId="S::radamson@disley.cheshire.sch.uk::0ec4390e-241f-4526-90dc-28c8babcf245" providerId="AD" clId="Web-{BE06692E-8705-476E-877D-4E3B9778787B}" dt="2022-01-11T20:33:03.847" v="146" actId="20577"/>
          <ac:spMkLst>
            <pc:docMk/>
            <pc:sldMk cId="913526805" sldId="258"/>
            <ac:spMk id="3" creationId="{C1AAA7C5-1210-4532-8C51-8649D29FC337}"/>
          </ac:spMkLst>
        </pc:spChg>
        <pc:spChg chg="add">
          <ac:chgData name="Rebecca Adamson" userId="S::radamson@disley.cheshire.sch.uk::0ec4390e-241f-4526-90dc-28c8babcf245" providerId="AD" clId="Web-{BE06692E-8705-476E-877D-4E3B9778787B}" dt="2022-01-11T20:27:52.340" v="44"/>
          <ac:spMkLst>
            <pc:docMk/>
            <pc:sldMk cId="913526805" sldId="258"/>
            <ac:spMk id="5" creationId="{0A1D6971-B07C-4633-AEB1-A7871801A804}"/>
          </ac:spMkLst>
        </pc:spChg>
      </pc:sldChg>
    </pc:docChg>
  </pc:docChgLst>
  <pc:docChgLst>
    <pc:chgData name="Rebecca Adamson" userId="S::radamson@disley.cheshire.sch.uk::0ec4390e-241f-4526-90dc-28c8babcf245" providerId="AD" clId="Web-{07D9F3C2-44C0-4B76-B211-441A4B3F27F0}"/>
    <pc:docChg chg="addSld modSld">
      <pc:chgData name="Rebecca Adamson" userId="S::radamson@disley.cheshire.sch.uk::0ec4390e-241f-4526-90dc-28c8babcf245" providerId="AD" clId="Web-{07D9F3C2-44C0-4B76-B211-441A4B3F27F0}" dt="2022-01-30T22:30:59.684" v="541" actId="20577"/>
      <pc:docMkLst>
        <pc:docMk/>
      </pc:docMkLst>
      <pc:sldChg chg="modSp">
        <pc:chgData name="Rebecca Adamson" userId="S::radamson@disley.cheshire.sch.uk::0ec4390e-241f-4526-90dc-28c8babcf245" providerId="AD" clId="Web-{07D9F3C2-44C0-4B76-B211-441A4B3F27F0}" dt="2022-01-30T22:04:36.276" v="25" actId="20577"/>
        <pc:sldMkLst>
          <pc:docMk/>
          <pc:sldMk cId="913526805" sldId="258"/>
        </pc:sldMkLst>
        <pc:spChg chg="mod">
          <ac:chgData name="Rebecca Adamson" userId="S::radamson@disley.cheshire.sch.uk::0ec4390e-241f-4526-90dc-28c8babcf245" providerId="AD" clId="Web-{07D9F3C2-44C0-4B76-B211-441A4B3F27F0}" dt="2022-01-30T22:04:36.276" v="25" actId="20577"/>
          <ac:spMkLst>
            <pc:docMk/>
            <pc:sldMk cId="913526805" sldId="258"/>
            <ac:spMk id="3" creationId="{C1AAA7C5-1210-4532-8C51-8649D29FC337}"/>
          </ac:spMkLst>
        </pc:spChg>
      </pc:sldChg>
      <pc:sldChg chg="modSp new">
        <pc:chgData name="Rebecca Adamson" userId="S::radamson@disley.cheshire.sch.uk::0ec4390e-241f-4526-90dc-28c8babcf245" providerId="AD" clId="Web-{07D9F3C2-44C0-4B76-B211-441A4B3F27F0}" dt="2022-01-30T22:30:59.684" v="541" actId="20577"/>
        <pc:sldMkLst>
          <pc:docMk/>
          <pc:sldMk cId="1854083492" sldId="259"/>
        </pc:sldMkLst>
        <pc:spChg chg="mod">
          <ac:chgData name="Rebecca Adamson" userId="S::radamson@disley.cheshire.sch.uk::0ec4390e-241f-4526-90dc-28c8babcf245" providerId="AD" clId="Web-{07D9F3C2-44C0-4B76-B211-441A4B3F27F0}" dt="2022-01-30T22:06:49.040" v="28" actId="20577"/>
          <ac:spMkLst>
            <pc:docMk/>
            <pc:sldMk cId="1854083492" sldId="259"/>
            <ac:spMk id="2" creationId="{1957C847-0A0E-4994-AB12-8DC6B0F6C2B6}"/>
          </ac:spMkLst>
        </pc:spChg>
        <pc:spChg chg="mod">
          <ac:chgData name="Rebecca Adamson" userId="S::radamson@disley.cheshire.sch.uk::0ec4390e-241f-4526-90dc-28c8babcf245" providerId="AD" clId="Web-{07D9F3C2-44C0-4B76-B211-441A4B3F27F0}" dt="2022-01-30T22:30:59.684" v="541" actId="20577"/>
          <ac:spMkLst>
            <pc:docMk/>
            <pc:sldMk cId="1854083492" sldId="259"/>
            <ac:spMk id="3" creationId="{1CF646E1-472C-4281-8771-AB17077DB52B}"/>
          </ac:spMkLst>
        </pc:spChg>
      </pc:sldChg>
      <pc:sldChg chg="addSp modSp new addAnim modAnim">
        <pc:chgData name="Rebecca Adamson" userId="S::radamson@disley.cheshire.sch.uk::0ec4390e-241f-4526-90dc-28c8babcf245" providerId="AD" clId="Web-{07D9F3C2-44C0-4B76-B211-441A4B3F27F0}" dt="2022-01-30T22:28:18.221" v="452" actId="1076"/>
        <pc:sldMkLst>
          <pc:docMk/>
          <pc:sldMk cId="1295313132" sldId="260"/>
        </pc:sldMkLst>
        <pc:spChg chg="mod">
          <ac:chgData name="Rebecca Adamson" userId="S::radamson@disley.cheshire.sch.uk::0ec4390e-241f-4526-90dc-28c8babcf245" providerId="AD" clId="Web-{07D9F3C2-44C0-4B76-B211-441A4B3F27F0}" dt="2022-01-30T22:23:42.927" v="424" actId="1076"/>
          <ac:spMkLst>
            <pc:docMk/>
            <pc:sldMk cId="1295313132" sldId="260"/>
            <ac:spMk id="2" creationId="{F7404062-45C4-4637-BCCA-DFDD96C9249B}"/>
          </ac:spMkLst>
        </pc:spChg>
        <pc:spChg chg="mod">
          <ac:chgData name="Rebecca Adamson" userId="S::radamson@disley.cheshire.sch.uk::0ec4390e-241f-4526-90dc-28c8babcf245" providerId="AD" clId="Web-{07D9F3C2-44C0-4B76-B211-441A4B3F27F0}" dt="2022-01-30T22:23:49.771" v="426" actId="14100"/>
          <ac:spMkLst>
            <pc:docMk/>
            <pc:sldMk cId="1295313132" sldId="260"/>
            <ac:spMk id="3" creationId="{D7357F7C-5E17-49CE-B512-A893B1EC349A}"/>
          </ac:spMkLst>
        </pc:spChg>
        <pc:spChg chg="add mod">
          <ac:chgData name="Rebecca Adamson" userId="S::radamson@disley.cheshire.sch.uk::0ec4390e-241f-4526-90dc-28c8babcf245" providerId="AD" clId="Web-{07D9F3C2-44C0-4B76-B211-441A4B3F27F0}" dt="2022-01-30T22:28:18.221" v="452" actId="1076"/>
          <ac:spMkLst>
            <pc:docMk/>
            <pc:sldMk cId="1295313132" sldId="260"/>
            <ac:spMk id="5" creationId="{44B85EDF-6BD3-4FED-B71C-32C9357F99DC}"/>
          </ac:spMkLst>
        </pc:spChg>
      </pc:sldChg>
    </pc:docChg>
  </pc:docChgLst>
  <pc:docChgLst>
    <pc:chgData name="Rebecca Adamson" userId="S::radamson@disley.cheshire.sch.uk::0ec4390e-241f-4526-90dc-28c8babcf245" providerId="AD" clId="Web-{573412E1-8859-65F2-4D21-9CB052922280}"/>
    <pc:docChg chg="sldOrd">
      <pc:chgData name="Rebecca Adamson" userId="S::radamson@disley.cheshire.sch.uk::0ec4390e-241f-4526-90dc-28c8babcf245" providerId="AD" clId="Web-{573412E1-8859-65F2-4D21-9CB052922280}" dt="2022-01-11T20:23:33.051" v="0"/>
      <pc:docMkLst>
        <pc:docMk/>
      </pc:docMkLst>
      <pc:sldChg chg="ord">
        <pc:chgData name="Rebecca Adamson" userId="S::radamson@disley.cheshire.sch.uk::0ec4390e-241f-4526-90dc-28c8babcf245" providerId="AD" clId="Web-{573412E1-8859-65F2-4D21-9CB052922280}" dt="2022-01-11T20:23:33.051" v="0"/>
        <pc:sldMkLst>
          <pc:docMk/>
          <pc:sldMk cId="109857222" sldId="256"/>
        </pc:sldMkLst>
      </pc:sldChg>
    </pc:docChg>
  </pc:docChgLst>
  <pc:docChgLst>
    <pc:chgData name="Helen Harrison" userId="S::hharrison@disley.cheshire.sch.uk::116211d9-db14-4b56-96b0-a977603dd77f" providerId="AD" clId="Web-{BEA7453D-1BBE-2C71-B5C9-55480425963E}"/>
    <pc:docChg chg="modSld">
      <pc:chgData name="Helen Harrison" userId="S::hharrison@disley.cheshire.sch.uk::116211d9-db14-4b56-96b0-a977603dd77f" providerId="AD" clId="Web-{BEA7453D-1BBE-2C71-B5C9-55480425963E}" dt="2022-01-31T10:54:23.970" v="20" actId="20577"/>
      <pc:docMkLst>
        <pc:docMk/>
      </pc:docMkLst>
      <pc:sldChg chg="modSp">
        <pc:chgData name="Helen Harrison" userId="S::hharrison@disley.cheshire.sch.uk::116211d9-db14-4b56-96b0-a977603dd77f" providerId="AD" clId="Web-{BEA7453D-1BBE-2C71-B5C9-55480425963E}" dt="2022-01-31T10:54:23.970" v="20" actId="20577"/>
        <pc:sldMkLst>
          <pc:docMk/>
          <pc:sldMk cId="913526805" sldId="258"/>
        </pc:sldMkLst>
        <pc:spChg chg="mod">
          <ac:chgData name="Helen Harrison" userId="S::hharrison@disley.cheshire.sch.uk::116211d9-db14-4b56-96b0-a977603dd77f" providerId="AD" clId="Web-{BEA7453D-1BBE-2C71-B5C9-55480425963E}" dt="2022-01-31T10:54:23.970" v="20" actId="20577"/>
          <ac:spMkLst>
            <pc:docMk/>
            <pc:sldMk cId="913526805" sldId="258"/>
            <ac:spMk id="3" creationId="{C1AAA7C5-1210-4532-8C51-8649D29FC337}"/>
          </ac:spMkLst>
        </pc:spChg>
      </pc:sldChg>
    </pc:docChg>
  </pc:docChgLst>
  <pc:docChgLst>
    <pc:chgData name="Rebecca Adamson" userId="S::radamson@disley.cheshire.sch.uk::0ec4390e-241f-4526-90dc-28c8babcf245" providerId="AD" clId="Web-{D9E15FD1-291C-EB53-93C8-C32F86A55817}"/>
    <pc:docChg chg="addSld modSld">
      <pc:chgData name="Rebecca Adamson" userId="S::radamson@disley.cheshire.sch.uk::0ec4390e-241f-4526-90dc-28c8babcf245" providerId="AD" clId="Web-{D9E15FD1-291C-EB53-93C8-C32F86A55817}" dt="2022-02-06T16:31:28.579" v="373"/>
      <pc:docMkLst>
        <pc:docMk/>
      </pc:docMkLst>
      <pc:sldChg chg="addSp delSp modSp new">
        <pc:chgData name="Rebecca Adamson" userId="S::radamson@disley.cheshire.sch.uk::0ec4390e-241f-4526-90dc-28c8babcf245" providerId="AD" clId="Web-{D9E15FD1-291C-EB53-93C8-C32F86A55817}" dt="2022-02-06T16:15:52.117" v="163" actId="20577"/>
        <pc:sldMkLst>
          <pc:docMk/>
          <pc:sldMk cId="1267426263" sldId="261"/>
        </pc:sldMkLst>
        <pc:spChg chg="mod">
          <ac:chgData name="Rebecca Adamson" userId="S::radamson@disley.cheshire.sch.uk::0ec4390e-241f-4526-90dc-28c8babcf245" providerId="AD" clId="Web-{D9E15FD1-291C-EB53-93C8-C32F86A55817}" dt="2022-02-06T15:59:47.952" v="16" actId="20577"/>
          <ac:spMkLst>
            <pc:docMk/>
            <pc:sldMk cId="1267426263" sldId="261"/>
            <ac:spMk id="2" creationId="{3B5FC859-831D-4C4C-ABB8-7B87BF015879}"/>
          </ac:spMkLst>
        </pc:spChg>
        <pc:spChg chg="mod">
          <ac:chgData name="Rebecca Adamson" userId="S::radamson@disley.cheshire.sch.uk::0ec4390e-241f-4526-90dc-28c8babcf245" providerId="AD" clId="Web-{D9E15FD1-291C-EB53-93C8-C32F86A55817}" dt="2022-02-06T16:15:52.117" v="163" actId="20577"/>
          <ac:spMkLst>
            <pc:docMk/>
            <pc:sldMk cId="1267426263" sldId="261"/>
            <ac:spMk id="3" creationId="{8261F079-02EB-423D-A986-43324C7F7EFE}"/>
          </ac:spMkLst>
        </pc:spChg>
        <pc:graphicFrameChg chg="add del mod modGraphic">
          <ac:chgData name="Rebecca Adamson" userId="S::radamson@disley.cheshire.sch.uk::0ec4390e-241f-4526-90dc-28c8babcf245" providerId="AD" clId="Web-{D9E15FD1-291C-EB53-93C8-C32F86A55817}" dt="2022-02-06T16:06:02.805" v="56"/>
          <ac:graphicFrameMkLst>
            <pc:docMk/>
            <pc:sldMk cId="1267426263" sldId="261"/>
            <ac:graphicFrameMk id="4" creationId="{A2AAE340-F03E-43C4-93B3-737F3F138B1F}"/>
          </ac:graphicFrameMkLst>
        </pc:graphicFrameChg>
      </pc:sldChg>
      <pc:sldChg chg="modSp new">
        <pc:chgData name="Rebecca Adamson" userId="S::radamson@disley.cheshire.sch.uk::0ec4390e-241f-4526-90dc-28c8babcf245" providerId="AD" clId="Web-{D9E15FD1-291C-EB53-93C8-C32F86A55817}" dt="2022-02-06T16:24:50.787" v="293" actId="20577"/>
        <pc:sldMkLst>
          <pc:docMk/>
          <pc:sldMk cId="918084356" sldId="262"/>
        </pc:sldMkLst>
        <pc:spChg chg="mod">
          <ac:chgData name="Rebecca Adamson" userId="S::radamson@disley.cheshire.sch.uk::0ec4390e-241f-4526-90dc-28c8babcf245" providerId="AD" clId="Web-{D9E15FD1-291C-EB53-93C8-C32F86A55817}" dt="2022-02-06T16:17:48.901" v="171" actId="20577"/>
          <ac:spMkLst>
            <pc:docMk/>
            <pc:sldMk cId="918084356" sldId="262"/>
            <ac:spMk id="2" creationId="{311465D0-1020-4712-8670-79A0303961B8}"/>
          </ac:spMkLst>
        </pc:spChg>
        <pc:spChg chg="mod">
          <ac:chgData name="Rebecca Adamson" userId="S::radamson@disley.cheshire.sch.uk::0ec4390e-241f-4526-90dc-28c8babcf245" providerId="AD" clId="Web-{D9E15FD1-291C-EB53-93C8-C32F86A55817}" dt="2022-02-06T16:24:50.787" v="293" actId="20577"/>
          <ac:spMkLst>
            <pc:docMk/>
            <pc:sldMk cId="918084356" sldId="262"/>
            <ac:spMk id="3" creationId="{B303B686-F0B3-4DBC-AA95-C49AF6A4802D}"/>
          </ac:spMkLst>
        </pc:spChg>
      </pc:sldChg>
      <pc:sldChg chg="addSp delSp modSp new">
        <pc:chgData name="Rebecca Adamson" userId="S::radamson@disley.cheshire.sch.uk::0ec4390e-241f-4526-90dc-28c8babcf245" providerId="AD" clId="Web-{D9E15FD1-291C-EB53-93C8-C32F86A55817}" dt="2022-02-06T16:31:03.844" v="367"/>
        <pc:sldMkLst>
          <pc:docMk/>
          <pc:sldMk cId="3880428854" sldId="263"/>
        </pc:sldMkLst>
        <pc:spChg chg="del">
          <ac:chgData name="Rebecca Adamson" userId="S::radamson@disley.cheshire.sch.uk::0ec4390e-241f-4526-90dc-28c8babcf245" providerId="AD" clId="Web-{D9E15FD1-291C-EB53-93C8-C32F86A55817}" dt="2022-02-06T16:26:36.118" v="309"/>
          <ac:spMkLst>
            <pc:docMk/>
            <pc:sldMk cId="3880428854" sldId="263"/>
            <ac:spMk id="2" creationId="{AEDF4419-8552-46B4-AB89-1456B5B80134}"/>
          </ac:spMkLst>
        </pc:spChg>
        <pc:spChg chg="mod">
          <ac:chgData name="Rebecca Adamson" userId="S::radamson@disley.cheshire.sch.uk::0ec4390e-241f-4526-90dc-28c8babcf245" providerId="AD" clId="Web-{D9E15FD1-291C-EB53-93C8-C32F86A55817}" dt="2022-02-06T16:26:55.681" v="319" actId="20577"/>
          <ac:spMkLst>
            <pc:docMk/>
            <pc:sldMk cId="3880428854" sldId="263"/>
            <ac:spMk id="3" creationId="{BC9CD320-B5F6-4502-B5E8-5F0C4621D92E}"/>
          </ac:spMkLst>
        </pc:spChg>
        <pc:graphicFrameChg chg="add mod modGraphic">
          <ac:chgData name="Rebecca Adamson" userId="S::radamson@disley.cheshire.sch.uk::0ec4390e-241f-4526-90dc-28c8babcf245" providerId="AD" clId="Web-{D9E15FD1-291C-EB53-93C8-C32F86A55817}" dt="2022-02-06T16:31:03.844" v="367"/>
          <ac:graphicFrameMkLst>
            <pc:docMk/>
            <pc:sldMk cId="3880428854" sldId="263"/>
            <ac:graphicFrameMk id="4" creationId="{677D5981-66D7-4B7A-8912-35E58A2799CB}"/>
          </ac:graphicFrameMkLst>
        </pc:graphicFrameChg>
      </pc:sldChg>
      <pc:sldChg chg="addSp delSp modSp new">
        <pc:chgData name="Rebecca Adamson" userId="S::radamson@disley.cheshire.sch.uk::0ec4390e-241f-4526-90dc-28c8babcf245" providerId="AD" clId="Web-{D9E15FD1-291C-EB53-93C8-C32F86A55817}" dt="2022-02-06T16:31:28.579" v="373"/>
        <pc:sldMkLst>
          <pc:docMk/>
          <pc:sldMk cId="1758292413" sldId="264"/>
        </pc:sldMkLst>
        <pc:spChg chg="del">
          <ac:chgData name="Rebecca Adamson" userId="S::radamson@disley.cheshire.sch.uk::0ec4390e-241f-4526-90dc-28c8babcf245" providerId="AD" clId="Web-{D9E15FD1-291C-EB53-93C8-C32F86A55817}" dt="2022-02-06T16:31:17.813" v="370"/>
          <ac:spMkLst>
            <pc:docMk/>
            <pc:sldMk cId="1758292413" sldId="264"/>
            <ac:spMk id="2" creationId="{F9E78432-F9D8-48C3-B5D0-FEF0A67B6187}"/>
          </ac:spMkLst>
        </pc:spChg>
        <pc:spChg chg="del mod">
          <ac:chgData name="Rebecca Adamson" userId="S::radamson@disley.cheshire.sch.uk::0ec4390e-241f-4526-90dc-28c8babcf245" providerId="AD" clId="Web-{D9E15FD1-291C-EB53-93C8-C32F86A55817}" dt="2022-02-06T16:31:24.422" v="372"/>
          <ac:spMkLst>
            <pc:docMk/>
            <pc:sldMk cId="1758292413" sldId="264"/>
            <ac:spMk id="3" creationId="{61F65C2A-6099-4EA6-A155-1C346978AFAA}"/>
          </ac:spMkLst>
        </pc:spChg>
        <pc:graphicFrameChg chg="add mod modGraphic">
          <ac:chgData name="Rebecca Adamson" userId="S::radamson@disley.cheshire.sch.uk::0ec4390e-241f-4526-90dc-28c8babcf245" providerId="AD" clId="Web-{D9E15FD1-291C-EB53-93C8-C32F86A55817}" dt="2022-02-06T16:31:28.579" v="373"/>
          <ac:graphicFrameMkLst>
            <pc:docMk/>
            <pc:sldMk cId="1758292413" sldId="264"/>
            <ac:graphicFrameMk id="5" creationId="{AA3683BE-1785-4BEF-8F95-A2341E863E0E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6434" y="498074"/>
            <a:ext cx="9731566" cy="3011889"/>
          </a:xfrm>
        </p:spPr>
        <p:txBody>
          <a:bodyPr/>
          <a:lstStyle/>
          <a:p>
            <a:r>
              <a:rPr lang="en-GB">
                <a:cs typeface="Calibri Light"/>
              </a:rPr>
              <a:t>Leonora Bolt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AA7C5-1210-4532-8C51-8649D29FC3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007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ea typeface="+mn-lt"/>
                <a:cs typeface="+mn-lt"/>
              </a:rPr>
              <a:t>Tell me three facts about the author of the book.</a:t>
            </a:r>
            <a:endParaRPr lang="en-GB" b="1">
              <a:cs typeface="Calibri" panose="020F0502020204030204"/>
            </a:endParaRPr>
          </a:p>
          <a:p>
            <a:r>
              <a:rPr lang="en-GB">
                <a:ea typeface="+mn-lt"/>
                <a:cs typeface="+mn-lt"/>
              </a:rPr>
              <a:t>How many chapters are in the book? Which page would I turn to if I wanted to find the start of chapter 6? </a:t>
            </a:r>
            <a:endParaRPr lang="en-GB">
              <a:solidFill>
                <a:srgbClr val="FF0000"/>
              </a:solidFill>
              <a:cs typeface="Calibri"/>
            </a:endParaRPr>
          </a:p>
          <a:p>
            <a:r>
              <a:rPr lang="en-GB">
                <a:ea typeface="+mn-lt"/>
                <a:cs typeface="+mn-lt"/>
              </a:rPr>
              <a:t>Which chapter would I be on if I was up to page 125? </a:t>
            </a:r>
            <a:endParaRPr lang="en-GB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Where</a:t>
            </a:r>
            <a:r>
              <a:rPr lang="en-GB">
                <a:ea typeface="+mn-lt"/>
                <a:cs typeface="+mn-lt"/>
              </a:rPr>
              <a:t> do you think the story might be set? How do you know? </a:t>
            </a:r>
            <a:r>
              <a:rPr lang="en-GB">
                <a:solidFill>
                  <a:srgbClr val="FF0000"/>
                </a:solidFill>
                <a:ea typeface="+mn-lt"/>
                <a:cs typeface="+mn-lt"/>
              </a:rPr>
              <a:t> </a:t>
            </a:r>
            <a:endParaRPr lang="en-GB">
              <a:solidFill>
                <a:srgbClr val="FF0000"/>
              </a:solidFill>
              <a:cs typeface="Calibri"/>
            </a:endParaRPr>
          </a:p>
          <a:p>
            <a:r>
              <a:rPr lang="en-GB">
                <a:ea typeface="+mn-lt"/>
                <a:cs typeface="+mn-lt"/>
              </a:rPr>
              <a:t>What do you notice about the title of chapter 17? </a:t>
            </a:r>
            <a:endParaRPr lang="en-GB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Which chapter had alliteration? </a:t>
            </a:r>
            <a:endParaRPr lang="en-GB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What</a:t>
            </a:r>
            <a:r>
              <a:rPr lang="en-GB">
                <a:cs typeface="Calibri"/>
              </a:rPr>
              <a:t> do you think might happen in the story?</a:t>
            </a:r>
            <a:endParaRPr lang="en-GB">
              <a:solidFill>
                <a:srgbClr val="FF0000"/>
              </a:solidFill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A1D6971-B07C-4633-AEB1-A7871801A804}"/>
              </a:ext>
            </a:extLst>
          </p:cNvPr>
          <p:cNvSpPr txBox="1">
            <a:spLocks/>
          </p:cNvSpPr>
          <p:nvPr/>
        </p:nvSpPr>
        <p:spPr>
          <a:xfrm>
            <a:off x="899711" y="571518"/>
            <a:ext cx="10631276" cy="845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>
                <a:cs typeface="Calibri Light"/>
              </a:rPr>
              <a:t>Read Meet the Author and Contents</a:t>
            </a:r>
            <a:endParaRPr lang="en-GB" sz="5400"/>
          </a:p>
        </p:txBody>
      </p:sp>
    </p:spTree>
    <p:extLst>
      <p:ext uri="{BB962C8B-B14F-4D97-AF65-F5344CB8AC3E}">
        <p14:creationId xmlns:p14="http://schemas.microsoft.com/office/powerpoint/2010/main" val="91352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04062-45C4-4637-BCCA-DFDD96C92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991"/>
            <a:ext cx="10515600" cy="1325563"/>
          </a:xfrm>
        </p:spPr>
        <p:txBody>
          <a:bodyPr/>
          <a:lstStyle/>
          <a:p>
            <a:r>
              <a:rPr lang="en-GB">
                <a:cs typeface="Calibri Light"/>
              </a:rPr>
              <a:t>Pages 1-3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57F7C-5E17-49CE-B512-A893B1EC3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5451"/>
            <a:ext cx="10515600" cy="530255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>
                <a:ea typeface="+mn-lt"/>
                <a:cs typeface="+mn-lt"/>
              </a:rPr>
              <a:t>What was Leonora inventing? </a:t>
            </a:r>
            <a:r>
              <a:rPr lang="en-GB">
                <a:solidFill>
                  <a:srgbClr val="FF0000"/>
                </a:solidFill>
                <a:ea typeface="+mn-lt"/>
                <a:cs typeface="+mn-lt"/>
              </a:rPr>
              <a:t>A </a:t>
            </a:r>
            <a:r>
              <a:rPr lang="en-GB" err="1">
                <a:solidFill>
                  <a:srgbClr val="FF0000"/>
                </a:solidFill>
                <a:ea typeface="+mn-lt"/>
                <a:cs typeface="+mn-lt"/>
              </a:rPr>
              <a:t>Removerator</a:t>
            </a:r>
            <a:endParaRPr lang="en-US" err="1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What does 'your parents will go completely bananas' mean?</a:t>
            </a:r>
          </a:p>
          <a:p>
            <a:pPr marL="0" indent="0">
              <a:buNone/>
            </a:pPr>
            <a:r>
              <a:rPr lang="en-GB">
                <a:solidFill>
                  <a:srgbClr val="FF0000"/>
                </a:solidFill>
                <a:cs typeface="Calibri" panose="020F0502020204030204"/>
              </a:rPr>
              <a:t>Your parents will go completely bananas means your parents will be very cross.</a:t>
            </a:r>
          </a:p>
          <a:p>
            <a:r>
              <a:rPr lang="en-GB">
                <a:cs typeface="Calibri" panose="020F0502020204030204"/>
              </a:rPr>
              <a:t>Find and copy three synonyms for said used in the text </a:t>
            </a:r>
            <a:r>
              <a:rPr lang="en-GB">
                <a:solidFill>
                  <a:srgbClr val="FF0000"/>
                </a:solidFill>
                <a:cs typeface="Calibri" panose="020F0502020204030204"/>
              </a:rPr>
              <a:t>snapped, cried, murmured </a:t>
            </a:r>
          </a:p>
          <a:p>
            <a:r>
              <a:rPr lang="en-GB">
                <a:cs typeface="Calibri" panose="020F0502020204030204"/>
              </a:rPr>
              <a:t>What household item is Leonora using for her invention? </a:t>
            </a:r>
            <a:r>
              <a:rPr lang="en-GB">
                <a:solidFill>
                  <a:srgbClr val="FF0000"/>
                </a:solidFill>
                <a:cs typeface="Calibri" panose="020F0502020204030204"/>
              </a:rPr>
              <a:t>A toaster</a:t>
            </a:r>
          </a:p>
          <a:p>
            <a:r>
              <a:rPr lang="en-GB">
                <a:cs typeface="Calibri" panose="020F0502020204030204"/>
              </a:rPr>
              <a:t>Find and copy an example of alliteration on page 1 </a:t>
            </a:r>
            <a:r>
              <a:rPr lang="en-GB">
                <a:solidFill>
                  <a:srgbClr val="FF0000"/>
                </a:solidFill>
                <a:cs typeface="Calibri" panose="020F0502020204030204"/>
              </a:rPr>
              <a:t>Great globs of grease dribbled down her grubby dungarees</a:t>
            </a:r>
          </a:p>
          <a:p>
            <a:r>
              <a:rPr lang="en-GB">
                <a:cs typeface="Calibri" panose="020F0502020204030204"/>
              </a:rPr>
              <a:t>Look at page 3, find and copy an example of personification </a:t>
            </a:r>
            <a:r>
              <a:rPr lang="en-GB">
                <a:solidFill>
                  <a:srgbClr val="FF0000"/>
                </a:solidFill>
                <a:cs typeface="Calibri" panose="020F0502020204030204"/>
              </a:rPr>
              <a:t>An awkward silence tiptoed around the room</a:t>
            </a:r>
          </a:p>
          <a:p>
            <a:r>
              <a:rPr lang="en-GB">
                <a:cs typeface="Calibri" panose="020F0502020204030204"/>
              </a:rPr>
              <a:t>Tell me three things about Uncle Luther </a:t>
            </a:r>
            <a:r>
              <a:rPr lang="en-GB">
                <a:solidFill>
                  <a:srgbClr val="FF0000"/>
                </a:solidFill>
                <a:ea typeface="+mn-lt"/>
                <a:cs typeface="+mn-lt"/>
              </a:rPr>
              <a:t>He was pale, razor-thin and extremely tall, his head was nearly bald, his face was sour</a:t>
            </a:r>
          </a:p>
          <a:p>
            <a:endParaRPr lang="en-GB">
              <a:cs typeface="Calibri" panose="020F0502020204030204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4B85EDF-6BD3-4FED-B71C-32C9357F99DC}"/>
              </a:ext>
            </a:extLst>
          </p:cNvPr>
          <p:cNvSpPr txBox="1">
            <a:spLocks/>
          </p:cNvSpPr>
          <p:nvPr/>
        </p:nvSpPr>
        <p:spPr>
          <a:xfrm>
            <a:off x="837177" y="1083059"/>
            <a:ext cx="10515600" cy="53025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ea typeface="+mn-lt"/>
                <a:cs typeface="+mn-lt"/>
              </a:rPr>
              <a:t>What was Leonora inventing? </a:t>
            </a:r>
            <a:endParaRPr lang="en-GB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What does 'your parents will go completely bananas' mean?</a:t>
            </a:r>
          </a:p>
          <a:p>
            <a:r>
              <a:rPr lang="en-GB">
                <a:cs typeface="Calibri" panose="020F0502020204030204"/>
              </a:rPr>
              <a:t>Find and copy three synonyms for said used in the text </a:t>
            </a:r>
            <a:endParaRPr lang="en-GB">
              <a:solidFill>
                <a:srgbClr val="000000"/>
              </a:solidFill>
              <a:cs typeface="Calibri" panose="020F0502020204030204"/>
            </a:endParaRPr>
          </a:p>
          <a:p>
            <a:r>
              <a:rPr lang="en-GB">
                <a:solidFill>
                  <a:srgbClr val="000000"/>
                </a:solidFill>
                <a:cs typeface="Calibri" panose="020F0502020204030204"/>
              </a:rPr>
              <a:t>What</a:t>
            </a:r>
            <a:r>
              <a:rPr lang="en-GB">
                <a:cs typeface="Calibri" panose="020F0502020204030204"/>
              </a:rPr>
              <a:t> household item is Leonora using for her invention? </a:t>
            </a:r>
          </a:p>
          <a:p>
            <a:r>
              <a:rPr lang="en-GB">
                <a:cs typeface="Calibri" panose="020F0502020204030204"/>
              </a:rPr>
              <a:t>Find and copy an example of alliteration on page 1 </a:t>
            </a:r>
          </a:p>
          <a:p>
            <a:r>
              <a:rPr lang="en-GB">
                <a:cs typeface="Calibri" panose="020F0502020204030204"/>
              </a:rPr>
              <a:t>Look at page 3, find and copy an example of personification </a:t>
            </a:r>
          </a:p>
          <a:p>
            <a:r>
              <a:rPr lang="en-GB">
                <a:cs typeface="Calibri" panose="020F0502020204030204"/>
              </a:rPr>
              <a:t>Tell me three things about Uncle Luther </a:t>
            </a:r>
            <a:endParaRPr lang="en-GB">
              <a:solidFill>
                <a:srgbClr val="FF000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9531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7C847-0A0E-4994-AB12-8DC6B0F6C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Pages 1-3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646E1-472C-4281-8771-AB17077DB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672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How do you think Leonora felt when she realised she was on fire? Explain your answer.</a:t>
            </a:r>
          </a:p>
          <a:p>
            <a:r>
              <a:rPr lang="en-GB">
                <a:cs typeface="Calibri"/>
              </a:rPr>
              <a:t>What sort of relationship does Leonora have with her uncle? Explain your answer</a:t>
            </a:r>
          </a:p>
          <a:p>
            <a:r>
              <a:rPr lang="en-GB">
                <a:ea typeface="+mn-lt"/>
                <a:cs typeface="+mn-lt"/>
              </a:rPr>
              <a:t>What is the purpose of italics on page 3?</a:t>
            </a:r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Have you read any books that are similar to this one?</a:t>
            </a:r>
          </a:p>
          <a:p>
            <a:r>
              <a:rPr lang="en-GB">
                <a:cs typeface="Calibri"/>
              </a:rPr>
              <a:t>What would you remove if </a:t>
            </a:r>
            <a:r>
              <a:rPr lang="en-GB" err="1">
                <a:cs typeface="Calibri"/>
              </a:rPr>
              <a:t>removerators</a:t>
            </a:r>
            <a:r>
              <a:rPr lang="en-GB">
                <a:cs typeface="Calibri"/>
              </a:rPr>
              <a:t> were real?</a:t>
            </a:r>
          </a:p>
          <a:p>
            <a:r>
              <a:rPr lang="en-GB">
                <a:cs typeface="Calibri"/>
              </a:rPr>
              <a:t>What do you think her last invention was?</a:t>
            </a:r>
          </a:p>
        </p:txBody>
      </p:sp>
    </p:spTree>
    <p:extLst>
      <p:ext uri="{BB962C8B-B14F-4D97-AF65-F5344CB8AC3E}">
        <p14:creationId xmlns:p14="http://schemas.microsoft.com/office/powerpoint/2010/main" val="1854083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859-831D-4C4C-ABB8-7B87BF015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Page 4 - 5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1F079-02EB-423D-A986-43324C7F7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Find and copy a word that means 'amazed'</a:t>
            </a:r>
            <a:endParaRPr lang="en-US" dirty="0"/>
          </a:p>
          <a:p>
            <a:r>
              <a:rPr lang="en-GB" dirty="0">
                <a:cs typeface="Calibri"/>
              </a:rPr>
              <a:t>What does Uncle Luther describe himself as?</a:t>
            </a:r>
          </a:p>
          <a:p>
            <a:r>
              <a:rPr lang="en-GB" dirty="0">
                <a:cs typeface="Calibri"/>
              </a:rPr>
              <a:t>What was Leonora finding tricky?</a:t>
            </a:r>
          </a:p>
          <a:p>
            <a:r>
              <a:rPr lang="en-GB" dirty="0">
                <a:cs typeface="Calibri"/>
              </a:rPr>
              <a:t>What sort of person do you think Uncle Luther was? Explain your answer. </a:t>
            </a:r>
          </a:p>
          <a:p>
            <a:r>
              <a:rPr lang="en-GB" dirty="0">
                <a:cs typeface="Calibri"/>
              </a:rPr>
              <a:t>Using the information we have read so far, draw a picture of Uncle Luther, label the features you have drawn.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7426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465D0-1020-4712-8670-79A030396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Pages 6-8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3B686-F0B3-4DBC-AA95-C49AF6A48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538" y="1407062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cs typeface="Calibri"/>
              </a:rPr>
              <a:t>Find and copy 3 words that describe Leonora's room</a:t>
            </a:r>
          </a:p>
          <a:p>
            <a:r>
              <a:rPr lang="en-GB" dirty="0">
                <a:cs typeface="Calibri"/>
              </a:rPr>
              <a:t>How does Uncle Luther describe Leonora?</a:t>
            </a:r>
          </a:p>
          <a:p>
            <a:r>
              <a:rPr lang="en-GB" dirty="0">
                <a:cs typeface="Calibri"/>
              </a:rPr>
              <a:t>Find words that mean: 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walking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looked around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loving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got into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persuading</a:t>
            </a:r>
          </a:p>
          <a:p>
            <a:pPr marL="457200" indent="-457200"/>
            <a:r>
              <a:rPr lang="en-GB" dirty="0">
                <a:cs typeface="Calibri"/>
              </a:rPr>
              <a:t>Find and copy information that shows Leonora's Otter was worried</a:t>
            </a:r>
          </a:p>
        </p:txBody>
      </p:sp>
    </p:spTree>
    <p:extLst>
      <p:ext uri="{BB962C8B-B14F-4D97-AF65-F5344CB8AC3E}">
        <p14:creationId xmlns:p14="http://schemas.microsoft.com/office/powerpoint/2010/main" val="918084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CD320-B5F6-4502-B5E8-5F0C4621D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85" y="49480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4800" dirty="0">
                <a:cs typeface="Calibri"/>
              </a:rPr>
              <a:t>Complete a comic strip to retell the story so far</a:t>
            </a:r>
            <a:endParaRPr lang="en-US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77D5981-66D7-4B7A-8912-35E58A2799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830363"/>
              </p:ext>
            </p:extLst>
          </p:nvPr>
        </p:nvGraphicFramePr>
        <p:xfrm>
          <a:off x="756633" y="1964027"/>
          <a:ext cx="10813896" cy="41943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4632">
                  <a:extLst>
                    <a:ext uri="{9D8B030D-6E8A-4147-A177-3AD203B41FA5}">
                      <a16:colId xmlns:a16="http://schemas.microsoft.com/office/drawing/2014/main" val="508189729"/>
                    </a:ext>
                  </a:extLst>
                </a:gridCol>
                <a:gridCol w="3604632">
                  <a:extLst>
                    <a:ext uri="{9D8B030D-6E8A-4147-A177-3AD203B41FA5}">
                      <a16:colId xmlns:a16="http://schemas.microsoft.com/office/drawing/2014/main" val="2264112272"/>
                    </a:ext>
                  </a:extLst>
                </a:gridCol>
                <a:gridCol w="3604632">
                  <a:extLst>
                    <a:ext uri="{9D8B030D-6E8A-4147-A177-3AD203B41FA5}">
                      <a16:colId xmlns:a16="http://schemas.microsoft.com/office/drawing/2014/main" val="1089070899"/>
                    </a:ext>
                  </a:extLst>
                </a:gridCol>
              </a:tblGrid>
              <a:tr h="139811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2388352"/>
                  </a:ext>
                </a:extLst>
              </a:tr>
              <a:tr h="67981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6183287"/>
                  </a:ext>
                </a:extLst>
              </a:tr>
              <a:tr h="1398118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054380"/>
                  </a:ext>
                </a:extLst>
              </a:tr>
              <a:tr h="718299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2171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0428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A3683BE-1785-4BEF-8F95-A2341E863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381441"/>
              </p:ext>
            </p:extLst>
          </p:nvPr>
        </p:nvGraphicFramePr>
        <p:xfrm>
          <a:off x="735169" y="772732"/>
          <a:ext cx="10835358" cy="53835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11786">
                  <a:extLst>
                    <a:ext uri="{9D8B030D-6E8A-4147-A177-3AD203B41FA5}">
                      <a16:colId xmlns:a16="http://schemas.microsoft.com/office/drawing/2014/main" val="508189729"/>
                    </a:ext>
                  </a:extLst>
                </a:gridCol>
                <a:gridCol w="3611786">
                  <a:extLst>
                    <a:ext uri="{9D8B030D-6E8A-4147-A177-3AD203B41FA5}">
                      <a16:colId xmlns:a16="http://schemas.microsoft.com/office/drawing/2014/main" val="2264112272"/>
                    </a:ext>
                  </a:extLst>
                </a:gridCol>
                <a:gridCol w="3611786">
                  <a:extLst>
                    <a:ext uri="{9D8B030D-6E8A-4147-A177-3AD203B41FA5}">
                      <a16:colId xmlns:a16="http://schemas.microsoft.com/office/drawing/2014/main" val="1089070899"/>
                    </a:ext>
                  </a:extLst>
                </a:gridCol>
              </a:tblGrid>
              <a:tr h="17945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2388352"/>
                  </a:ext>
                </a:extLst>
              </a:tr>
              <a:tr h="87671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6183287"/>
                  </a:ext>
                </a:extLst>
              </a:tr>
              <a:tr h="1794530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054380"/>
                  </a:ext>
                </a:extLst>
              </a:tr>
              <a:tr h="917813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2171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8292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00E45A-36BA-4CAB-8DA1-4ADB55801C9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E316D6F-5E1F-46F0-9A8D-9C3FBB1D49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0E77B5-EB96-4169-A526-A3904A66B1E3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Leonora Bolt</vt:lpstr>
      <vt:lpstr>PowerPoint Presentation</vt:lpstr>
      <vt:lpstr>Pages 1-3</vt:lpstr>
      <vt:lpstr>Pages 1-3</vt:lpstr>
      <vt:lpstr>Page 4 - 5</vt:lpstr>
      <vt:lpstr>Pages 6-8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97</cp:revision>
  <dcterms:created xsi:type="dcterms:W3CDTF">2022-01-11T20:22:15Z</dcterms:created>
  <dcterms:modified xsi:type="dcterms:W3CDTF">2022-02-06T16:31:38Z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