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708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1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51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618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673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165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375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942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1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771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589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99FCF8-5943-4FB4-AA8C-A27F01603D83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82AF0-1B75-4573-B4DA-A3553A0E81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163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Adventures on Earth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4879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Amundsen and the South Pole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country did Roald Amundsen come from?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did Roald’s family do?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How old was Roald when his mother died?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 you think Roald gave up medicine when his mother died? Use evidence to back up your answer.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‘an aborted attempt’ mean?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impression does the reader get of the sleds?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‘jubilation’ mean?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was Roald’s teams jubilation short-lived?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2470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Climbs in the Himalayas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Which trip do you think was the latter trip? Why?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How many times did they visit this region?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 you think ‘the first successful ascent of Pinnacle Peak’ means?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was Fanny the first woman to do?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was Prince Luigi </a:t>
            </a:r>
            <a:r>
              <a:rPr lang="en-GB" dirty="0" err="1" smtClean="0"/>
              <a:t>Amedeo</a:t>
            </a:r>
            <a:r>
              <a:rPr lang="en-GB" dirty="0" smtClean="0"/>
              <a:t> known for?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is K2 also known as?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is meant by ‘relatively primitive equipment’?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was the highest height that was reached by </a:t>
            </a:r>
            <a:r>
              <a:rPr lang="en-GB" dirty="0" smtClean="0"/>
              <a:t>Prince Luigi </a:t>
            </a:r>
            <a:r>
              <a:rPr lang="en-GB" dirty="0" err="1" smtClean="0"/>
              <a:t>Amedeo</a:t>
            </a:r>
            <a:r>
              <a:rPr lang="en-GB" dirty="0" smtClean="0"/>
              <a:t>?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40755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Volcano Explorers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Where did Katia and Maurice visit after their studies at university?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‘Proved popular with experts and the public alike’ what does this tell you about how people felt about the pictures?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Where do you think the crater of a volcano is? Use evidence to back up your answer.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Name a volcano found in Colombia.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are volcanic mudslides also known as?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happened to the town Armero? Use evidence to back up your answer.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happened to Katia and Maurice in Japan? </a:t>
            </a:r>
            <a:r>
              <a:rPr lang="en-GB" dirty="0" smtClean="0"/>
              <a:t>Use evidence to back up your answer.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30778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275</Words>
  <Application>Microsoft Office PowerPoint</Application>
  <PresentationFormat>On-screen Show (4:3)</PresentationFormat>
  <Paragraphs>27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Adventures on Earth</vt:lpstr>
      <vt:lpstr>Amundsen and the South Pole</vt:lpstr>
      <vt:lpstr>Early Climbs in the Himalayas</vt:lpstr>
      <vt:lpstr>Volcano Explorers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Adventures on Earth</dc:title>
  <dc:creator>Jake Nicklin</dc:creator>
  <cp:lastModifiedBy>Jake Nicklin</cp:lastModifiedBy>
  <cp:revision>5</cp:revision>
  <dcterms:created xsi:type="dcterms:W3CDTF">2019-12-18T11:27:28Z</dcterms:created>
  <dcterms:modified xsi:type="dcterms:W3CDTF">2019-12-18T12:02:58Z</dcterms:modified>
</cp:coreProperties>
</file>