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61" r:id="rId8"/>
    <p:sldId id="393" r:id="rId9"/>
    <p:sldId id="360" r:id="rId10"/>
    <p:sldId id="394" r:id="rId11"/>
    <p:sldId id="395" r:id="rId12"/>
    <p:sldId id="396" r:id="rId13"/>
    <p:sldId id="397" r:id="rId14"/>
    <p:sldId id="407" r:id="rId15"/>
    <p:sldId id="398" r:id="rId16"/>
    <p:sldId id="408" r:id="rId17"/>
    <p:sldId id="409" r:id="rId18"/>
    <p:sldId id="410" r:id="rId19"/>
    <p:sldId id="411" r:id="rId20"/>
    <p:sldId id="314" r:id="rId21"/>
    <p:sldId id="404" r:id="rId22"/>
    <p:sldId id="400" r:id="rId23"/>
    <p:sldId id="40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70CB66-9F02-4EBC-90A3-4F377F48E78C}" v="32" dt="2019-02-13T10:22:50.5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06" d="100"/>
          <a:sy n="106" d="100"/>
        </p:scale>
        <p:origin x="-8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1E70CB66-9F02-4EBC-90A3-4F377F48E78C}"/>
    <pc:docChg chg="undo custSel addSld delSld modSld">
      <pc:chgData name="Jan Fitzpatrick" userId="d1b284ec-d1dd-4765-b823-b34899491c26" providerId="ADAL" clId="{1E70CB66-9F02-4EBC-90A3-4F377F48E78C}" dt="2019-02-13T12:58:59.857" v="861" actId="1035"/>
      <pc:docMkLst>
        <pc:docMk/>
      </pc:docMkLst>
      <pc:sldChg chg="modSp">
        <pc:chgData name="Jan Fitzpatrick" userId="d1b284ec-d1dd-4765-b823-b34899491c26" providerId="ADAL" clId="{1E70CB66-9F02-4EBC-90A3-4F377F48E78C}" dt="2019-02-13T09:42:03.292" v="1" actId="404"/>
        <pc:sldMkLst>
          <pc:docMk/>
          <pc:sldMk cId="2637481266" sldId="256"/>
        </pc:sldMkLst>
        <pc:spChg chg="mod">
          <ac:chgData name="Jan Fitzpatrick" userId="d1b284ec-d1dd-4765-b823-b34899491c26" providerId="ADAL" clId="{1E70CB66-9F02-4EBC-90A3-4F377F48E78C}" dt="2019-02-13T09:42:03.292" v="1" actId="404"/>
          <ac:spMkLst>
            <pc:docMk/>
            <pc:sldMk cId="2637481266" sldId="256"/>
            <ac:spMk id="19" creationId="{5252A847-DE45-4FA3-A1F8-EEBEB845FF8E}"/>
          </ac:spMkLst>
        </pc:spChg>
      </pc:sldChg>
      <pc:sldChg chg="modSp">
        <pc:chgData name="Jan Fitzpatrick" userId="d1b284ec-d1dd-4765-b823-b34899491c26" providerId="ADAL" clId="{1E70CB66-9F02-4EBC-90A3-4F377F48E78C}" dt="2019-02-13T10:23:07.064" v="754" actId="1036"/>
        <pc:sldMkLst>
          <pc:docMk/>
          <pc:sldMk cId="636014570" sldId="314"/>
        </pc:sldMkLst>
        <pc:spChg chg="mod">
          <ac:chgData name="Jan Fitzpatrick" userId="d1b284ec-d1dd-4765-b823-b34899491c26" providerId="ADAL" clId="{1E70CB66-9F02-4EBC-90A3-4F377F48E78C}" dt="2019-02-13T10:22:31.208" v="731" actId="207"/>
          <ac:spMkLst>
            <pc:docMk/>
            <pc:sldMk cId="636014570" sldId="314"/>
            <ac:spMk id="19" creationId="{5252A847-DE45-4FA3-A1F8-EEBEB845FF8E}"/>
          </ac:spMkLst>
        </pc:spChg>
        <pc:graphicFrameChg chg="mod">
          <ac:chgData name="Jan Fitzpatrick" userId="d1b284ec-d1dd-4765-b823-b34899491c26" providerId="ADAL" clId="{1E70CB66-9F02-4EBC-90A3-4F377F48E78C}" dt="2019-02-13T10:23:07.064" v="754" actId="1036"/>
          <ac:graphicFrameMkLst>
            <pc:docMk/>
            <pc:sldMk cId="636014570" sldId="314"/>
            <ac:graphicFrameMk id="6" creationId="{9481AB7F-E2DF-4F18-8A71-FDA4500EC8A4}"/>
          </ac:graphicFrameMkLst>
        </pc:graphicFrameChg>
      </pc:sldChg>
      <pc:sldChg chg="modSp">
        <pc:chgData name="Jan Fitzpatrick" userId="d1b284ec-d1dd-4765-b823-b34899491c26" providerId="ADAL" clId="{1E70CB66-9F02-4EBC-90A3-4F377F48E78C}" dt="2019-02-13T12:57:52.063" v="819" actId="1035"/>
        <pc:sldMkLst>
          <pc:docMk/>
          <pc:sldMk cId="36917022" sldId="360"/>
        </pc:sldMkLst>
        <pc:spChg chg="mod">
          <ac:chgData name="Jan Fitzpatrick" userId="d1b284ec-d1dd-4765-b823-b34899491c26" providerId="ADAL" clId="{1E70CB66-9F02-4EBC-90A3-4F377F48E78C}" dt="2019-02-13T12:57:52.063" v="819" actId="1035"/>
          <ac:spMkLst>
            <pc:docMk/>
            <pc:sldMk cId="36917022" sldId="360"/>
            <ac:spMk id="19" creationId="{5252A847-DE45-4FA3-A1F8-EEBEB845FF8E}"/>
          </ac:spMkLst>
        </pc:spChg>
        <pc:graphicFrameChg chg="modGraphic">
          <ac:chgData name="Jan Fitzpatrick" userId="d1b284ec-d1dd-4765-b823-b34899491c26" providerId="ADAL" clId="{1E70CB66-9F02-4EBC-90A3-4F377F48E78C}" dt="2019-02-13T09:57:48.931" v="428" actId="403"/>
          <ac:graphicFrameMkLst>
            <pc:docMk/>
            <pc:sldMk cId="36917022" sldId="360"/>
            <ac:graphicFrameMk id="6" creationId="{BF2017E0-2B5B-4C80-BADD-9D0152B9CAD3}"/>
          </ac:graphicFrameMkLst>
        </pc:graphicFrameChg>
      </pc:sldChg>
      <pc:sldChg chg="modSp">
        <pc:chgData name="Jan Fitzpatrick" userId="d1b284ec-d1dd-4765-b823-b34899491c26" providerId="ADAL" clId="{1E70CB66-9F02-4EBC-90A3-4F377F48E78C}" dt="2019-02-13T12:56:31.275" v="812" actId="20577"/>
        <pc:sldMkLst>
          <pc:docMk/>
          <pc:sldMk cId="1035052751" sldId="361"/>
        </pc:sldMkLst>
        <pc:spChg chg="mod">
          <ac:chgData name="Jan Fitzpatrick" userId="d1b284ec-d1dd-4765-b823-b34899491c26" providerId="ADAL" clId="{1E70CB66-9F02-4EBC-90A3-4F377F48E78C}" dt="2019-02-13T12:56:31.275" v="812" actId="20577"/>
          <ac:spMkLst>
            <pc:docMk/>
            <pc:sldMk cId="1035052751" sldId="361"/>
            <ac:spMk id="19" creationId="{5252A847-DE45-4FA3-A1F8-EEBEB845FF8E}"/>
          </ac:spMkLst>
        </pc:spChg>
      </pc:sldChg>
      <pc:sldChg chg="modSp">
        <pc:chgData name="Jan Fitzpatrick" userId="d1b284ec-d1dd-4765-b823-b34899491c26" providerId="ADAL" clId="{1E70CB66-9F02-4EBC-90A3-4F377F48E78C}" dt="2019-02-13T09:42:48.459" v="13" actId="404"/>
        <pc:sldMkLst>
          <pc:docMk/>
          <pc:sldMk cId="1204372888" sldId="392"/>
        </pc:sldMkLst>
        <pc:spChg chg="mod">
          <ac:chgData name="Jan Fitzpatrick" userId="d1b284ec-d1dd-4765-b823-b34899491c26" providerId="ADAL" clId="{1E70CB66-9F02-4EBC-90A3-4F377F48E78C}" dt="2019-02-13T09:42:48.459" v="13" actId="404"/>
          <ac:spMkLst>
            <pc:docMk/>
            <pc:sldMk cId="1204372888" sldId="392"/>
            <ac:spMk id="19" creationId="{5252A847-DE45-4FA3-A1F8-EEBEB845FF8E}"/>
          </ac:spMkLst>
        </pc:spChg>
      </pc:sldChg>
      <pc:sldChg chg="modSp">
        <pc:chgData name="Jan Fitzpatrick" userId="d1b284ec-d1dd-4765-b823-b34899491c26" providerId="ADAL" clId="{1E70CB66-9F02-4EBC-90A3-4F377F48E78C}" dt="2019-02-13T12:56:36.419" v="813" actId="20577"/>
        <pc:sldMkLst>
          <pc:docMk/>
          <pc:sldMk cId="259786076" sldId="393"/>
        </pc:sldMkLst>
        <pc:spChg chg="mod">
          <ac:chgData name="Jan Fitzpatrick" userId="d1b284ec-d1dd-4765-b823-b34899491c26" providerId="ADAL" clId="{1E70CB66-9F02-4EBC-90A3-4F377F48E78C}" dt="2019-02-13T12:56:36.419" v="813" actId="20577"/>
          <ac:spMkLst>
            <pc:docMk/>
            <pc:sldMk cId="259786076" sldId="393"/>
            <ac:spMk id="19" creationId="{5252A847-DE45-4FA3-A1F8-EEBEB845FF8E}"/>
          </ac:spMkLst>
        </pc:spChg>
      </pc:sldChg>
      <pc:sldChg chg="modSp">
        <pc:chgData name="Jan Fitzpatrick" userId="d1b284ec-d1dd-4765-b823-b34899491c26" providerId="ADAL" clId="{1E70CB66-9F02-4EBC-90A3-4F377F48E78C}" dt="2019-02-13T12:58:04.092" v="825" actId="1035"/>
        <pc:sldMkLst>
          <pc:docMk/>
          <pc:sldMk cId="3642160961" sldId="394"/>
        </pc:sldMkLst>
        <pc:spChg chg="mod">
          <ac:chgData name="Jan Fitzpatrick" userId="d1b284ec-d1dd-4765-b823-b34899491c26" providerId="ADAL" clId="{1E70CB66-9F02-4EBC-90A3-4F377F48E78C}" dt="2019-02-13T12:58:04.092" v="825" actId="1035"/>
          <ac:spMkLst>
            <pc:docMk/>
            <pc:sldMk cId="3642160961" sldId="394"/>
            <ac:spMk id="19" creationId="{5252A847-DE45-4FA3-A1F8-EEBEB845FF8E}"/>
          </ac:spMkLst>
        </pc:spChg>
        <pc:graphicFrameChg chg="mod modGraphic">
          <ac:chgData name="Jan Fitzpatrick" userId="d1b284ec-d1dd-4765-b823-b34899491c26" providerId="ADAL" clId="{1E70CB66-9F02-4EBC-90A3-4F377F48E78C}" dt="2019-02-13T09:57:57.962" v="429" actId="403"/>
          <ac:graphicFrameMkLst>
            <pc:docMk/>
            <pc:sldMk cId="3642160961" sldId="394"/>
            <ac:graphicFrameMk id="6" creationId="{BF2017E0-2B5B-4C80-BADD-9D0152B9CAD3}"/>
          </ac:graphicFrameMkLst>
        </pc:graphicFrameChg>
      </pc:sldChg>
      <pc:sldChg chg="modSp">
        <pc:chgData name="Jan Fitzpatrick" userId="d1b284ec-d1dd-4765-b823-b34899491c26" providerId="ADAL" clId="{1E70CB66-9F02-4EBC-90A3-4F377F48E78C}" dt="2019-02-13T12:58:12.420" v="831" actId="1035"/>
        <pc:sldMkLst>
          <pc:docMk/>
          <pc:sldMk cId="2238671294" sldId="395"/>
        </pc:sldMkLst>
        <pc:spChg chg="mod">
          <ac:chgData name="Jan Fitzpatrick" userId="d1b284ec-d1dd-4765-b823-b34899491c26" providerId="ADAL" clId="{1E70CB66-9F02-4EBC-90A3-4F377F48E78C}" dt="2019-02-13T12:58:12.420" v="831" actId="1035"/>
          <ac:spMkLst>
            <pc:docMk/>
            <pc:sldMk cId="2238671294" sldId="395"/>
            <ac:spMk id="19" creationId="{5252A847-DE45-4FA3-A1F8-EEBEB845FF8E}"/>
          </ac:spMkLst>
        </pc:spChg>
      </pc:sldChg>
      <pc:sldChg chg="modSp">
        <pc:chgData name="Jan Fitzpatrick" userId="d1b284ec-d1dd-4765-b823-b34899491c26" providerId="ADAL" clId="{1E70CB66-9F02-4EBC-90A3-4F377F48E78C}" dt="2019-02-13T12:58:32.669" v="837" actId="1035"/>
        <pc:sldMkLst>
          <pc:docMk/>
          <pc:sldMk cId="692299804" sldId="396"/>
        </pc:sldMkLst>
        <pc:spChg chg="mod">
          <ac:chgData name="Jan Fitzpatrick" userId="d1b284ec-d1dd-4765-b823-b34899491c26" providerId="ADAL" clId="{1E70CB66-9F02-4EBC-90A3-4F377F48E78C}" dt="2019-02-13T12:58:32.669" v="837" actId="1035"/>
          <ac:spMkLst>
            <pc:docMk/>
            <pc:sldMk cId="692299804" sldId="396"/>
            <ac:spMk id="19" creationId="{5252A847-DE45-4FA3-A1F8-EEBEB845FF8E}"/>
          </ac:spMkLst>
        </pc:spChg>
      </pc:sldChg>
      <pc:sldChg chg="addSp delSp modSp">
        <pc:chgData name="Jan Fitzpatrick" userId="d1b284ec-d1dd-4765-b823-b34899491c26" providerId="ADAL" clId="{1E70CB66-9F02-4EBC-90A3-4F377F48E78C}" dt="2019-02-13T12:58:42.665" v="843" actId="1035"/>
        <pc:sldMkLst>
          <pc:docMk/>
          <pc:sldMk cId="445256285" sldId="397"/>
        </pc:sldMkLst>
        <pc:spChg chg="del mod">
          <ac:chgData name="Jan Fitzpatrick" userId="d1b284ec-d1dd-4765-b823-b34899491c26" providerId="ADAL" clId="{1E70CB66-9F02-4EBC-90A3-4F377F48E78C}" dt="2019-02-13T09:53:02.861" v="385" actId="478"/>
          <ac:spMkLst>
            <pc:docMk/>
            <pc:sldMk cId="445256285" sldId="397"/>
            <ac:spMk id="2" creationId="{7D3D69A0-B61B-4CF3-8178-11CD0FA85273}"/>
          </ac:spMkLst>
        </pc:spChg>
        <pc:spChg chg="add mod">
          <ac:chgData name="Jan Fitzpatrick" userId="d1b284ec-d1dd-4765-b823-b34899491c26" providerId="ADAL" clId="{1E70CB66-9F02-4EBC-90A3-4F377F48E78C}" dt="2019-02-13T09:52:31.947" v="371" actId="403"/>
          <ac:spMkLst>
            <pc:docMk/>
            <pc:sldMk cId="445256285" sldId="397"/>
            <ac:spMk id="3" creationId="{5AB5488A-39E8-4920-870C-8A6A1144DA04}"/>
          </ac:spMkLst>
        </pc:spChg>
        <pc:spChg chg="add mod">
          <ac:chgData name="Jan Fitzpatrick" userId="d1b284ec-d1dd-4765-b823-b34899491c26" providerId="ADAL" clId="{1E70CB66-9F02-4EBC-90A3-4F377F48E78C}" dt="2019-02-13T09:52:50.856" v="383" actId="20577"/>
          <ac:spMkLst>
            <pc:docMk/>
            <pc:sldMk cId="445256285" sldId="397"/>
            <ac:spMk id="9" creationId="{4EB74AB3-D91E-4A15-BAFD-9AE178790887}"/>
          </ac:spMkLst>
        </pc:spChg>
        <pc:spChg chg="mod">
          <ac:chgData name="Jan Fitzpatrick" userId="d1b284ec-d1dd-4765-b823-b34899491c26" providerId="ADAL" clId="{1E70CB66-9F02-4EBC-90A3-4F377F48E78C}" dt="2019-02-13T12:58:42.665" v="843" actId="1035"/>
          <ac:spMkLst>
            <pc:docMk/>
            <pc:sldMk cId="445256285" sldId="397"/>
            <ac:spMk id="19" creationId="{5252A847-DE45-4FA3-A1F8-EEBEB845FF8E}"/>
          </ac:spMkLst>
        </pc:spChg>
        <pc:graphicFrameChg chg="del mod">
          <ac:chgData name="Jan Fitzpatrick" userId="d1b284ec-d1dd-4765-b823-b34899491c26" providerId="ADAL" clId="{1E70CB66-9F02-4EBC-90A3-4F377F48E78C}" dt="2019-02-13T09:53:01.097" v="384" actId="478"/>
          <ac:graphicFrameMkLst>
            <pc:docMk/>
            <pc:sldMk cId="445256285" sldId="397"/>
            <ac:graphicFrameMk id="6" creationId="{496226C5-A10C-4EFC-A62A-4AE09B814C08}"/>
          </ac:graphicFrameMkLst>
        </pc:graphicFrameChg>
      </pc:sldChg>
      <pc:sldChg chg="modSp">
        <pc:chgData name="Jan Fitzpatrick" userId="d1b284ec-d1dd-4765-b823-b34899491c26" providerId="ADAL" clId="{1E70CB66-9F02-4EBC-90A3-4F377F48E78C}" dt="2019-02-13T12:58:53.305" v="855" actId="1035"/>
        <pc:sldMkLst>
          <pc:docMk/>
          <pc:sldMk cId="34242958" sldId="398"/>
        </pc:sldMkLst>
        <pc:spChg chg="mod">
          <ac:chgData name="Jan Fitzpatrick" userId="d1b284ec-d1dd-4765-b823-b34899491c26" providerId="ADAL" clId="{1E70CB66-9F02-4EBC-90A3-4F377F48E78C}" dt="2019-02-13T12:58:53.305" v="855" actId="1035"/>
          <ac:spMkLst>
            <pc:docMk/>
            <pc:sldMk cId="34242958" sldId="398"/>
            <ac:spMk id="19" creationId="{5252A847-DE45-4FA3-A1F8-EEBEB845FF8E}"/>
          </ac:spMkLst>
        </pc:spChg>
      </pc:sldChg>
      <pc:sldChg chg="modSp del">
        <pc:chgData name="Jan Fitzpatrick" userId="d1b284ec-d1dd-4765-b823-b34899491c26" providerId="ADAL" clId="{1E70CB66-9F02-4EBC-90A3-4F377F48E78C}" dt="2019-02-13T09:56:28.770" v="421" actId="2696"/>
        <pc:sldMkLst>
          <pc:docMk/>
          <pc:sldMk cId="1425799376" sldId="399"/>
        </pc:sldMkLst>
        <pc:spChg chg="mod">
          <ac:chgData name="Jan Fitzpatrick" userId="d1b284ec-d1dd-4765-b823-b34899491c26" providerId="ADAL" clId="{1E70CB66-9F02-4EBC-90A3-4F377F48E78C}" dt="2019-02-13T09:56:01.857" v="418" actId="1036"/>
          <ac:spMkLst>
            <pc:docMk/>
            <pc:sldMk cId="1425799376" sldId="399"/>
            <ac:spMk id="3" creationId="{FDE7BAD5-D9B7-4F74-B774-464D9CF9E099}"/>
          </ac:spMkLst>
        </pc:spChg>
        <pc:spChg chg="mod">
          <ac:chgData name="Jan Fitzpatrick" userId="d1b284ec-d1dd-4765-b823-b34899491c26" providerId="ADAL" clId="{1E70CB66-9F02-4EBC-90A3-4F377F48E78C}" dt="2019-02-13T09:55:25.163" v="412" actId="404"/>
          <ac:spMkLst>
            <pc:docMk/>
            <pc:sldMk cId="1425799376" sldId="399"/>
            <ac:spMk id="19" creationId="{5252A847-DE45-4FA3-A1F8-EEBEB845FF8E}"/>
          </ac:spMkLst>
        </pc:spChg>
      </pc:sldChg>
      <pc:sldChg chg="modSp">
        <pc:chgData name="Jan Fitzpatrick" userId="d1b284ec-d1dd-4765-b823-b34899491c26" providerId="ADAL" clId="{1E70CB66-9F02-4EBC-90A3-4F377F48E78C}" dt="2019-02-13T10:32:07.544" v="806" actId="20577"/>
        <pc:sldMkLst>
          <pc:docMk/>
          <pc:sldMk cId="3608463146" sldId="400"/>
        </pc:sldMkLst>
        <pc:spChg chg="mod">
          <ac:chgData name="Jan Fitzpatrick" userId="d1b284ec-d1dd-4765-b823-b34899491c26" providerId="ADAL" clId="{1E70CB66-9F02-4EBC-90A3-4F377F48E78C}" dt="2019-02-13T10:32:07.544" v="806" actId="20577"/>
          <ac:spMkLst>
            <pc:docMk/>
            <pc:sldMk cId="3608463146" sldId="400"/>
            <ac:spMk id="19" creationId="{5252A847-DE45-4FA3-A1F8-EEBEB845FF8E}"/>
          </ac:spMkLst>
        </pc:spChg>
      </pc:sldChg>
      <pc:sldChg chg="del">
        <pc:chgData name="Jan Fitzpatrick" userId="d1b284ec-d1dd-4765-b823-b34899491c26" providerId="ADAL" clId="{1E70CB66-9F02-4EBC-90A3-4F377F48E78C}" dt="2019-02-13T09:54:58.566" v="408" actId="2696"/>
        <pc:sldMkLst>
          <pc:docMk/>
          <pc:sldMk cId="2481939382" sldId="401"/>
        </pc:sldMkLst>
      </pc:sldChg>
      <pc:sldChg chg="modSp del">
        <pc:chgData name="Jan Fitzpatrick" userId="d1b284ec-d1dd-4765-b823-b34899491c26" providerId="ADAL" clId="{1E70CB66-9F02-4EBC-90A3-4F377F48E78C}" dt="2019-02-13T10:01:23.563" v="682" actId="2696"/>
        <pc:sldMkLst>
          <pc:docMk/>
          <pc:sldMk cId="399198746" sldId="402"/>
        </pc:sldMkLst>
        <pc:graphicFrameChg chg="mod">
          <ac:chgData name="Jan Fitzpatrick" userId="d1b284ec-d1dd-4765-b823-b34899491c26" providerId="ADAL" clId="{1E70CB66-9F02-4EBC-90A3-4F377F48E78C}" dt="2019-02-13T09:58:50.265" v="431" actId="1076"/>
          <ac:graphicFrameMkLst>
            <pc:docMk/>
            <pc:sldMk cId="399198746" sldId="402"/>
            <ac:graphicFrameMk id="7" creationId="{7D094632-BE77-4FE8-95C0-BC5D0D080834}"/>
          </ac:graphicFrameMkLst>
        </pc:graphicFrameChg>
      </pc:sldChg>
      <pc:sldChg chg="del">
        <pc:chgData name="Jan Fitzpatrick" userId="d1b284ec-d1dd-4765-b823-b34899491c26" providerId="ADAL" clId="{1E70CB66-9F02-4EBC-90A3-4F377F48E78C}" dt="2019-02-13T10:03:06.473" v="689" actId="2696"/>
        <pc:sldMkLst>
          <pc:docMk/>
          <pc:sldMk cId="3855563228" sldId="403"/>
        </pc:sldMkLst>
      </pc:sldChg>
      <pc:sldChg chg="modSp">
        <pc:chgData name="Jan Fitzpatrick" userId="d1b284ec-d1dd-4765-b823-b34899491c26" providerId="ADAL" clId="{1E70CB66-9F02-4EBC-90A3-4F377F48E78C}" dt="2019-02-13T10:23:18.560" v="775" actId="6549"/>
        <pc:sldMkLst>
          <pc:docMk/>
          <pc:sldMk cId="740346901" sldId="404"/>
        </pc:sldMkLst>
        <pc:spChg chg="mod">
          <ac:chgData name="Jan Fitzpatrick" userId="d1b284ec-d1dd-4765-b823-b34899491c26" providerId="ADAL" clId="{1E70CB66-9F02-4EBC-90A3-4F377F48E78C}" dt="2019-02-13T10:23:18.560" v="775" actId="6549"/>
          <ac:spMkLst>
            <pc:docMk/>
            <pc:sldMk cId="740346901" sldId="404"/>
            <ac:spMk id="19" creationId="{5252A847-DE45-4FA3-A1F8-EEBEB845FF8E}"/>
          </ac:spMkLst>
        </pc:spChg>
        <pc:graphicFrameChg chg="mod">
          <ac:chgData name="Jan Fitzpatrick" userId="d1b284ec-d1dd-4765-b823-b34899491c26" providerId="ADAL" clId="{1E70CB66-9F02-4EBC-90A3-4F377F48E78C}" dt="2019-02-13T10:23:15.870" v="774" actId="1036"/>
          <ac:graphicFrameMkLst>
            <pc:docMk/>
            <pc:sldMk cId="740346901" sldId="404"/>
            <ac:graphicFrameMk id="6" creationId="{9481AB7F-E2DF-4F18-8A71-FDA4500EC8A4}"/>
          </ac:graphicFrameMkLst>
        </pc:graphicFrameChg>
      </pc:sldChg>
      <pc:sldChg chg="modSp">
        <pc:chgData name="Jan Fitzpatrick" userId="d1b284ec-d1dd-4765-b823-b34899491c26" providerId="ADAL" clId="{1E70CB66-9F02-4EBC-90A3-4F377F48E78C}" dt="2019-02-13T10:32:13.534" v="811" actId="20577"/>
        <pc:sldMkLst>
          <pc:docMk/>
          <pc:sldMk cId="1055241894" sldId="405"/>
        </pc:sldMkLst>
        <pc:spChg chg="mod">
          <ac:chgData name="Jan Fitzpatrick" userId="d1b284ec-d1dd-4765-b823-b34899491c26" providerId="ADAL" clId="{1E70CB66-9F02-4EBC-90A3-4F377F48E78C}" dt="2019-02-13T10:32:13.534" v="811" actId="20577"/>
          <ac:spMkLst>
            <pc:docMk/>
            <pc:sldMk cId="1055241894" sldId="405"/>
            <ac:spMk id="19" creationId="{5252A847-DE45-4FA3-A1F8-EEBEB845FF8E}"/>
          </ac:spMkLst>
        </pc:spChg>
      </pc:sldChg>
      <pc:sldChg chg="del">
        <pc:chgData name="Jan Fitzpatrick" userId="d1b284ec-d1dd-4765-b823-b34899491c26" providerId="ADAL" clId="{1E70CB66-9F02-4EBC-90A3-4F377F48E78C}" dt="2019-02-13T10:03:02.964" v="688" actId="2696"/>
        <pc:sldMkLst>
          <pc:docMk/>
          <pc:sldMk cId="3074258768" sldId="406"/>
        </pc:sldMkLst>
      </pc:sldChg>
      <pc:sldChg chg="addSp modSp add">
        <pc:chgData name="Jan Fitzpatrick" userId="d1b284ec-d1dd-4765-b823-b34899491c26" providerId="ADAL" clId="{1E70CB66-9F02-4EBC-90A3-4F377F48E78C}" dt="2019-02-13T12:58:47.963" v="849" actId="1035"/>
        <pc:sldMkLst>
          <pc:docMk/>
          <pc:sldMk cId="362333414" sldId="407"/>
        </pc:sldMkLst>
        <pc:spChg chg="add mod">
          <ac:chgData name="Jan Fitzpatrick" userId="d1b284ec-d1dd-4765-b823-b34899491c26" providerId="ADAL" clId="{1E70CB66-9F02-4EBC-90A3-4F377F48E78C}" dt="2019-02-13T09:54:13.232" v="394" actId="1076"/>
          <ac:spMkLst>
            <pc:docMk/>
            <pc:sldMk cId="362333414" sldId="407"/>
            <ac:spMk id="2" creationId="{0B17F965-8D4F-4861-BDCD-9E00BCF8CFFE}"/>
          </ac:spMkLst>
        </pc:spChg>
        <pc:spChg chg="add mod">
          <ac:chgData name="Jan Fitzpatrick" userId="d1b284ec-d1dd-4765-b823-b34899491c26" providerId="ADAL" clId="{1E70CB66-9F02-4EBC-90A3-4F377F48E78C}" dt="2019-02-13T09:54:47.419" v="407" actId="1036"/>
          <ac:spMkLst>
            <pc:docMk/>
            <pc:sldMk cId="362333414" sldId="407"/>
            <ac:spMk id="4" creationId="{E6113C5A-23CF-4260-9045-80A0F81BBF2A}"/>
          </ac:spMkLst>
        </pc:spChg>
        <pc:spChg chg="mod">
          <ac:chgData name="Jan Fitzpatrick" userId="d1b284ec-d1dd-4765-b823-b34899491c26" providerId="ADAL" clId="{1E70CB66-9F02-4EBC-90A3-4F377F48E78C}" dt="2019-02-13T12:58:47.963" v="849" actId="1035"/>
          <ac:spMkLst>
            <pc:docMk/>
            <pc:sldMk cId="362333414" sldId="407"/>
            <ac:spMk id="19" creationId="{5252A847-DE45-4FA3-A1F8-EEBEB845FF8E}"/>
          </ac:spMkLst>
        </pc:spChg>
      </pc:sldChg>
      <pc:sldChg chg="addSp modSp add">
        <pc:chgData name="Jan Fitzpatrick" userId="d1b284ec-d1dd-4765-b823-b34899491c26" providerId="ADAL" clId="{1E70CB66-9F02-4EBC-90A3-4F377F48E78C}" dt="2019-02-13T12:58:59.857" v="861" actId="1035"/>
        <pc:sldMkLst>
          <pc:docMk/>
          <pc:sldMk cId="1033821752" sldId="408"/>
        </pc:sldMkLst>
        <pc:spChg chg="add">
          <ac:chgData name="Jan Fitzpatrick" userId="d1b284ec-d1dd-4765-b823-b34899491c26" providerId="ADAL" clId="{1E70CB66-9F02-4EBC-90A3-4F377F48E78C}" dt="2019-02-13T09:56:18.332" v="419"/>
          <ac:spMkLst>
            <pc:docMk/>
            <pc:sldMk cId="1033821752" sldId="408"/>
            <ac:spMk id="6" creationId="{D113EAF7-31AB-4032-BFA4-100CB6B24696}"/>
          </ac:spMkLst>
        </pc:spChg>
        <pc:spChg chg="mod">
          <ac:chgData name="Jan Fitzpatrick" userId="d1b284ec-d1dd-4765-b823-b34899491c26" providerId="ADAL" clId="{1E70CB66-9F02-4EBC-90A3-4F377F48E78C}" dt="2019-02-13T12:58:59.857" v="861" actId="1035"/>
          <ac:spMkLst>
            <pc:docMk/>
            <pc:sldMk cId="1033821752" sldId="408"/>
            <ac:spMk id="19" creationId="{5252A847-DE45-4FA3-A1F8-EEBEB845FF8E}"/>
          </ac:spMkLst>
        </pc:spChg>
      </pc:sldChg>
      <pc:sldChg chg="add del">
        <pc:chgData name="Jan Fitzpatrick" userId="d1b284ec-d1dd-4765-b823-b34899491c26" providerId="ADAL" clId="{1E70CB66-9F02-4EBC-90A3-4F377F48E78C}" dt="2019-02-13T09:56:31.032" v="422" actId="2696"/>
        <pc:sldMkLst>
          <pc:docMk/>
          <pc:sldMk cId="1440048327" sldId="409"/>
        </pc:sldMkLst>
      </pc:sldChg>
      <pc:sldChg chg="delSp modSp add">
        <pc:chgData name="Jan Fitzpatrick" userId="d1b284ec-d1dd-4765-b823-b34899491c26" providerId="ADAL" clId="{1E70CB66-9F02-4EBC-90A3-4F377F48E78C}" dt="2019-02-13T10:01:15.207" v="681" actId="6549"/>
        <pc:sldMkLst>
          <pc:docMk/>
          <pc:sldMk cId="1554044576" sldId="409"/>
        </pc:sldMkLst>
        <pc:spChg chg="del">
          <ac:chgData name="Jan Fitzpatrick" userId="d1b284ec-d1dd-4765-b823-b34899491c26" providerId="ADAL" clId="{1E70CB66-9F02-4EBC-90A3-4F377F48E78C}" dt="2019-02-13T09:59:09.029" v="434" actId="478"/>
          <ac:spMkLst>
            <pc:docMk/>
            <pc:sldMk cId="1554044576" sldId="409"/>
            <ac:spMk id="2" creationId="{03D00B2F-2821-437D-AF4B-64ADD7556A0D}"/>
          </ac:spMkLst>
        </pc:spChg>
        <pc:spChg chg="mod">
          <ac:chgData name="Jan Fitzpatrick" userId="d1b284ec-d1dd-4765-b823-b34899491c26" providerId="ADAL" clId="{1E70CB66-9F02-4EBC-90A3-4F377F48E78C}" dt="2019-02-13T10:01:15.207" v="681" actId="6549"/>
          <ac:spMkLst>
            <pc:docMk/>
            <pc:sldMk cId="1554044576" sldId="409"/>
            <ac:spMk id="19" creationId="{5252A847-DE45-4FA3-A1F8-EEBEB845FF8E}"/>
          </ac:spMkLst>
        </pc:spChg>
        <pc:graphicFrameChg chg="del mod modGraphic">
          <ac:chgData name="Jan Fitzpatrick" userId="d1b284ec-d1dd-4765-b823-b34899491c26" providerId="ADAL" clId="{1E70CB66-9F02-4EBC-90A3-4F377F48E78C}" dt="2019-02-13T10:01:05.776" v="677" actId="478"/>
          <ac:graphicFrameMkLst>
            <pc:docMk/>
            <pc:sldMk cId="1554044576" sldId="409"/>
            <ac:graphicFrameMk id="7" creationId="{7D094632-BE77-4FE8-95C0-BC5D0D080834}"/>
          </ac:graphicFrameMkLst>
        </pc:graphicFrameChg>
      </pc:sldChg>
      <pc:sldChg chg="modSp add">
        <pc:chgData name="Jan Fitzpatrick" userId="d1b284ec-d1dd-4765-b823-b34899491c26" providerId="ADAL" clId="{1E70CB66-9F02-4EBC-90A3-4F377F48E78C}" dt="2019-02-13T10:02:08.491" v="684"/>
        <pc:sldMkLst>
          <pc:docMk/>
          <pc:sldMk cId="1446638694" sldId="410"/>
        </pc:sldMkLst>
        <pc:spChg chg="mod">
          <ac:chgData name="Jan Fitzpatrick" userId="d1b284ec-d1dd-4765-b823-b34899491c26" providerId="ADAL" clId="{1E70CB66-9F02-4EBC-90A3-4F377F48E78C}" dt="2019-02-13T10:02:08.491" v="684"/>
          <ac:spMkLst>
            <pc:docMk/>
            <pc:sldMk cId="1446638694" sldId="410"/>
            <ac:spMk id="19" creationId="{5252A847-DE45-4FA3-A1F8-EEBEB845FF8E}"/>
          </ac:spMkLst>
        </pc:spChg>
      </pc:sldChg>
      <pc:sldChg chg="modSp add">
        <pc:chgData name="Jan Fitzpatrick" userId="d1b284ec-d1dd-4765-b823-b34899491c26" providerId="ADAL" clId="{1E70CB66-9F02-4EBC-90A3-4F377F48E78C}" dt="2019-02-13T10:04:09.068" v="713" actId="20577"/>
        <pc:sldMkLst>
          <pc:docMk/>
          <pc:sldMk cId="1553496985" sldId="411"/>
        </pc:sldMkLst>
        <pc:spChg chg="mod">
          <ac:chgData name="Jan Fitzpatrick" userId="d1b284ec-d1dd-4765-b823-b34899491c26" providerId="ADAL" clId="{1E70CB66-9F02-4EBC-90A3-4F377F48E78C}" dt="2019-02-13T10:04:09.068" v="713" actId="20577"/>
          <ac:spMkLst>
            <pc:docMk/>
            <pc:sldMk cId="1553496985" sldId="411"/>
            <ac:spMk id="19" creationId="{5252A847-DE45-4FA3-A1F8-EEBEB845FF8E}"/>
          </ac:spMkLst>
        </pc:spChg>
      </pc:sldChg>
    </pc:docChg>
  </pc:docChgLst>
  <pc:docChgLst>
    <pc:chgData name="Eleanor Simpson" userId="975f5492-d74c-431c-90fe-9bfc34b8124b" providerId="ADAL" clId="{CBEEF377-9812-4786-B16F-40321C6803BE}"/>
    <pc:docChg chg="modSld">
      <pc:chgData name="Eleanor Simpson" userId="975f5492-d74c-431c-90fe-9bfc34b8124b" providerId="ADAL" clId="{CBEEF377-9812-4786-B16F-40321C6803BE}" dt="2019-01-15T13:55:41.102" v="0" actId="1036"/>
      <pc:docMkLst>
        <pc:docMk/>
      </pc:docMkLst>
      <pc:sldChg chg="modSp">
        <pc:chgData name="Eleanor Simpson" userId="975f5492-d74c-431c-90fe-9bfc34b8124b" providerId="ADAL" clId="{CBEEF377-9812-4786-B16F-40321C6803BE}" dt="2019-01-15T13:55:41.102" v="0" actId="1036"/>
        <pc:sldMkLst>
          <pc:docMk/>
          <pc:sldMk cId="36917022" sldId="360"/>
        </pc:sldMkLst>
        <pc:spChg chg="mod">
          <ac:chgData name="Eleanor Simpson" userId="975f5492-d74c-431c-90fe-9bfc34b8124b" providerId="ADAL" clId="{CBEEF377-9812-4786-B16F-40321C6803BE}" dt="2019-01-15T13:55:41.102" v="0" actId="1036"/>
          <ac:spMkLst>
            <pc:docMk/>
            <pc:sldMk cId="36917022" sldId="360"/>
            <ac:spMk id="19" creationId="{5252A847-DE45-4FA3-A1F8-EEBEB845FF8E}"/>
          </ac:spMkLst>
        </pc:spChg>
      </pc:sldChg>
    </pc:docChg>
  </pc:docChgLst>
  <pc:docChgLst>
    <pc:chgData name="Davina Szilvasy" userId="59fb472d-eed4-4f11-9686-c2c8db02a2cd" providerId="ADAL" clId="{E1DA23EF-BCCF-4253-BFE4-B4884663CC23}"/>
    <pc:docChg chg="modSld">
      <pc:chgData name="Davina Szilvasy" userId="59fb472d-eed4-4f11-9686-c2c8db02a2cd" providerId="ADAL" clId="{E1DA23EF-BCCF-4253-BFE4-B4884663CC23}" dt="2019-02-13T11:32:54.414" v="19" actId="20577"/>
      <pc:docMkLst>
        <pc:docMk/>
      </pc:docMkLst>
      <pc:sldChg chg="modSp">
        <pc:chgData name="Davina Szilvasy" userId="59fb472d-eed4-4f11-9686-c2c8db02a2cd" providerId="ADAL" clId="{E1DA23EF-BCCF-4253-BFE4-B4884663CC23}" dt="2019-02-13T11:32:14.231" v="8" actId="20577"/>
        <pc:sldMkLst>
          <pc:docMk/>
          <pc:sldMk cId="740346901" sldId="404"/>
        </pc:sldMkLst>
        <pc:spChg chg="mod">
          <ac:chgData name="Davina Szilvasy" userId="59fb472d-eed4-4f11-9686-c2c8db02a2cd" providerId="ADAL" clId="{E1DA23EF-BCCF-4253-BFE4-B4884663CC23}" dt="2019-02-13T11:32:14.231" v="8" actId="20577"/>
          <ac:spMkLst>
            <pc:docMk/>
            <pc:sldMk cId="740346901" sldId="404"/>
            <ac:spMk id="19" creationId="{5252A847-DE45-4FA3-A1F8-EEBEB845FF8E}"/>
          </ac:spMkLst>
        </pc:spChg>
      </pc:sldChg>
      <pc:sldChg chg="modSp">
        <pc:chgData name="Davina Szilvasy" userId="59fb472d-eed4-4f11-9686-c2c8db02a2cd" providerId="ADAL" clId="{E1DA23EF-BCCF-4253-BFE4-B4884663CC23}" dt="2019-02-13T11:32:54.414" v="19" actId="20577"/>
        <pc:sldMkLst>
          <pc:docMk/>
          <pc:sldMk cId="1055241894" sldId="405"/>
        </pc:sldMkLst>
        <pc:spChg chg="mod">
          <ac:chgData name="Davina Szilvasy" userId="59fb472d-eed4-4f11-9686-c2c8db02a2cd" providerId="ADAL" clId="{E1DA23EF-BCCF-4253-BFE4-B4884663CC23}" dt="2019-02-13T11:32:54.414" v="19" actId="20577"/>
          <ac:spMkLst>
            <pc:docMk/>
            <pc:sldMk cId="1055241894" sldId="405"/>
            <ac:spMk id="19" creationId="{5252A847-DE45-4FA3-A1F8-EEBEB845FF8E}"/>
          </ac:spMkLst>
        </pc:spChg>
      </pc:sldChg>
    </pc:docChg>
  </pc:docChgLst>
  <pc:docChgLst>
    <pc:chgData name="Eleanor Simpson" userId="975f5492-d74c-431c-90fe-9bfc34b8124b" providerId="ADAL" clId="{B1594B9B-5847-4D7C-BD6A-FD7ECA1ABE33}"/>
    <pc:docChg chg="undo custSel addSld delSld modSld sldOrd">
      <pc:chgData name="Eleanor Simpson" userId="975f5492-d74c-431c-90fe-9bfc34b8124b" providerId="ADAL" clId="{B1594B9B-5847-4D7C-BD6A-FD7ECA1ABE33}" dt="2019-02-12T11:20:50.993" v="2149"/>
      <pc:docMkLst>
        <pc:docMk/>
      </pc:docMkLst>
      <pc:sldChg chg="modSp">
        <pc:chgData name="Eleanor Simpson" userId="975f5492-d74c-431c-90fe-9bfc34b8124b" providerId="ADAL" clId="{B1594B9B-5847-4D7C-BD6A-FD7ECA1ABE33}" dt="2019-02-10T21:16:10.929" v="78" actId="207"/>
        <pc:sldMkLst>
          <pc:docMk/>
          <pc:sldMk cId="2637481266" sldId="256"/>
        </pc:sldMkLst>
        <pc:spChg chg="mod">
          <ac:chgData name="Eleanor Simpson" userId="975f5492-d74c-431c-90fe-9bfc34b8124b" providerId="ADAL" clId="{B1594B9B-5847-4D7C-BD6A-FD7ECA1ABE33}" dt="2019-02-10T21:16:10.929" v="78" actId="207"/>
          <ac:spMkLst>
            <pc:docMk/>
            <pc:sldMk cId="2637481266" sldId="256"/>
            <ac:spMk id="19" creationId="{5252A847-DE45-4FA3-A1F8-EEBEB845FF8E}"/>
          </ac:spMkLst>
        </pc:spChg>
      </pc:sldChg>
      <pc:sldChg chg="addSp modSp">
        <pc:chgData name="Eleanor Simpson" userId="975f5492-d74c-431c-90fe-9bfc34b8124b" providerId="ADAL" clId="{B1594B9B-5847-4D7C-BD6A-FD7ECA1ABE33}" dt="2019-02-12T11:20:05.498" v="2089"/>
        <pc:sldMkLst>
          <pc:docMk/>
          <pc:sldMk cId="636014570" sldId="314"/>
        </pc:sldMkLst>
        <pc:spChg chg="mod">
          <ac:chgData name="Eleanor Simpson" userId="975f5492-d74c-431c-90fe-9bfc34b8124b" providerId="ADAL" clId="{B1594B9B-5847-4D7C-BD6A-FD7ECA1ABE33}" dt="2019-02-11T15:03:09.108" v="1202" actId="20577"/>
          <ac:spMkLst>
            <pc:docMk/>
            <pc:sldMk cId="636014570" sldId="314"/>
            <ac:spMk id="19" creationId="{5252A847-DE45-4FA3-A1F8-EEBEB845FF8E}"/>
          </ac:spMkLst>
        </pc:spChg>
        <pc:graphicFrameChg chg="add mod modGraphic">
          <ac:chgData name="Eleanor Simpson" userId="975f5492-d74c-431c-90fe-9bfc34b8124b" providerId="ADAL" clId="{B1594B9B-5847-4D7C-BD6A-FD7ECA1ABE33}" dt="2019-02-12T11:20:05.498" v="2089"/>
          <ac:graphicFrameMkLst>
            <pc:docMk/>
            <pc:sldMk cId="636014570" sldId="314"/>
            <ac:graphicFrameMk id="6" creationId="{9481AB7F-E2DF-4F18-8A71-FDA4500EC8A4}"/>
          </ac:graphicFrameMkLst>
        </pc:graphicFrameChg>
      </pc:sldChg>
      <pc:sldChg chg="addSp modSp">
        <pc:chgData name="Eleanor Simpson" userId="975f5492-d74c-431c-90fe-9bfc34b8124b" providerId="ADAL" clId="{B1594B9B-5847-4D7C-BD6A-FD7ECA1ABE33}" dt="2019-02-11T14:42:10.246" v="820" actId="20577"/>
        <pc:sldMkLst>
          <pc:docMk/>
          <pc:sldMk cId="36917022" sldId="360"/>
        </pc:sldMkLst>
        <pc:spChg chg="mod">
          <ac:chgData name="Eleanor Simpson" userId="975f5492-d74c-431c-90fe-9bfc34b8124b" providerId="ADAL" clId="{B1594B9B-5847-4D7C-BD6A-FD7ECA1ABE33}" dt="2019-02-10T21:20:01.379" v="254" actId="207"/>
          <ac:spMkLst>
            <pc:docMk/>
            <pc:sldMk cId="36917022" sldId="360"/>
            <ac:spMk id="19" creationId="{5252A847-DE45-4FA3-A1F8-EEBEB845FF8E}"/>
          </ac:spMkLst>
        </pc:spChg>
        <pc:graphicFrameChg chg="add mod modGraphic">
          <ac:chgData name="Eleanor Simpson" userId="975f5492-d74c-431c-90fe-9bfc34b8124b" providerId="ADAL" clId="{B1594B9B-5847-4D7C-BD6A-FD7ECA1ABE33}" dt="2019-02-11T14:42:10.246" v="820" actId="20577"/>
          <ac:graphicFrameMkLst>
            <pc:docMk/>
            <pc:sldMk cId="36917022" sldId="360"/>
            <ac:graphicFrameMk id="6" creationId="{BF2017E0-2B5B-4C80-BADD-9D0152B9CAD3}"/>
          </ac:graphicFrameMkLst>
        </pc:graphicFrameChg>
        <pc:graphicFrameChg chg="add mod modGraphic">
          <ac:chgData name="Eleanor Simpson" userId="975f5492-d74c-431c-90fe-9bfc34b8124b" providerId="ADAL" clId="{B1594B9B-5847-4D7C-BD6A-FD7ECA1ABE33}" dt="2019-02-10T21:21:44.935" v="468" actId="1038"/>
          <ac:graphicFrameMkLst>
            <pc:docMk/>
            <pc:sldMk cId="36917022" sldId="360"/>
            <ac:graphicFrameMk id="7" creationId="{1144C13E-8B92-4E11-B3EE-413EC8FC1192}"/>
          </ac:graphicFrameMkLst>
        </pc:graphicFrameChg>
      </pc:sldChg>
      <pc:sldChg chg="delSp modSp">
        <pc:chgData name="Eleanor Simpson" userId="975f5492-d74c-431c-90fe-9bfc34b8124b" providerId="ADAL" clId="{B1594B9B-5847-4D7C-BD6A-FD7ECA1ABE33}" dt="2019-02-10T21:19:28.871" v="252" actId="6549"/>
        <pc:sldMkLst>
          <pc:docMk/>
          <pc:sldMk cId="1035052751" sldId="361"/>
        </pc:sldMkLst>
        <pc:spChg chg="mod">
          <ac:chgData name="Eleanor Simpson" userId="975f5492-d74c-431c-90fe-9bfc34b8124b" providerId="ADAL" clId="{B1594B9B-5847-4D7C-BD6A-FD7ECA1ABE33}" dt="2019-02-10T21:19:28.871" v="252" actId="6549"/>
          <ac:spMkLst>
            <pc:docMk/>
            <pc:sldMk cId="1035052751" sldId="361"/>
            <ac:spMk id="19" creationId="{5252A847-DE45-4FA3-A1F8-EEBEB845FF8E}"/>
          </ac:spMkLst>
        </pc:spChg>
        <pc:graphicFrameChg chg="del">
          <ac:chgData name="Eleanor Simpson" userId="975f5492-d74c-431c-90fe-9bfc34b8124b" providerId="ADAL" clId="{B1594B9B-5847-4D7C-BD6A-FD7ECA1ABE33}" dt="2019-02-10T21:18:31.060" v="241" actId="478"/>
          <ac:graphicFrameMkLst>
            <pc:docMk/>
            <pc:sldMk cId="1035052751" sldId="361"/>
            <ac:graphicFrameMk id="7" creationId="{D6AD1604-6368-474F-90F1-26D250AEF51C}"/>
          </ac:graphicFrameMkLst>
        </pc:graphicFrameChg>
      </pc:sldChg>
      <pc:sldChg chg="modSp">
        <pc:chgData name="Eleanor Simpson" userId="975f5492-d74c-431c-90fe-9bfc34b8124b" providerId="ADAL" clId="{B1594B9B-5847-4D7C-BD6A-FD7ECA1ABE33}" dt="2019-02-10T21:18:24.905" v="240" actId="207"/>
        <pc:sldMkLst>
          <pc:docMk/>
          <pc:sldMk cId="3401100034" sldId="390"/>
        </pc:sldMkLst>
        <pc:spChg chg="mod">
          <ac:chgData name="Eleanor Simpson" userId="975f5492-d74c-431c-90fe-9bfc34b8124b" providerId="ADAL" clId="{B1594B9B-5847-4D7C-BD6A-FD7ECA1ABE33}" dt="2019-02-10T21:18:24.905" v="240" actId="207"/>
          <ac:spMkLst>
            <pc:docMk/>
            <pc:sldMk cId="3401100034" sldId="390"/>
            <ac:spMk id="7" creationId="{C0CD6503-388C-4F9E-9FB0-9053D8579D01}"/>
          </ac:spMkLst>
        </pc:spChg>
      </pc:sldChg>
      <pc:sldChg chg="modSp">
        <pc:chgData name="Eleanor Simpson" userId="975f5492-d74c-431c-90fe-9bfc34b8124b" providerId="ADAL" clId="{B1594B9B-5847-4D7C-BD6A-FD7ECA1ABE33}" dt="2019-02-11T21:06:11.745" v="1602" actId="404"/>
        <pc:sldMkLst>
          <pc:docMk/>
          <pc:sldMk cId="1204372888" sldId="392"/>
        </pc:sldMkLst>
        <pc:spChg chg="mod">
          <ac:chgData name="Eleanor Simpson" userId="975f5492-d74c-431c-90fe-9bfc34b8124b" providerId="ADAL" clId="{B1594B9B-5847-4D7C-BD6A-FD7ECA1ABE33}" dt="2019-02-11T21:06:11.745" v="1602" actId="404"/>
          <ac:spMkLst>
            <pc:docMk/>
            <pc:sldMk cId="1204372888" sldId="392"/>
            <ac:spMk id="19" creationId="{5252A847-DE45-4FA3-A1F8-EEBEB845FF8E}"/>
          </ac:spMkLst>
        </pc:spChg>
      </pc:sldChg>
      <pc:sldChg chg="add">
        <pc:chgData name="Eleanor Simpson" userId="975f5492-d74c-431c-90fe-9bfc34b8124b" providerId="ADAL" clId="{B1594B9B-5847-4D7C-BD6A-FD7ECA1ABE33}" dt="2019-02-10T21:19:18.406" v="249"/>
        <pc:sldMkLst>
          <pc:docMk/>
          <pc:sldMk cId="259786076" sldId="393"/>
        </pc:sldMkLst>
      </pc:sldChg>
      <pc:sldChg chg="modSp add">
        <pc:chgData name="Eleanor Simpson" userId="975f5492-d74c-431c-90fe-9bfc34b8124b" providerId="ADAL" clId="{B1594B9B-5847-4D7C-BD6A-FD7ECA1ABE33}" dt="2019-02-11T14:42:24.864" v="837" actId="20577"/>
        <pc:sldMkLst>
          <pc:docMk/>
          <pc:sldMk cId="3642160961" sldId="394"/>
        </pc:sldMkLst>
        <pc:graphicFrameChg chg="modGraphic">
          <ac:chgData name="Eleanor Simpson" userId="975f5492-d74c-431c-90fe-9bfc34b8124b" providerId="ADAL" clId="{B1594B9B-5847-4D7C-BD6A-FD7ECA1ABE33}" dt="2019-02-11T14:42:24.864" v="837" actId="20577"/>
          <ac:graphicFrameMkLst>
            <pc:docMk/>
            <pc:sldMk cId="3642160961" sldId="394"/>
            <ac:graphicFrameMk id="6" creationId="{BF2017E0-2B5B-4C80-BADD-9D0152B9CAD3}"/>
          </ac:graphicFrameMkLst>
        </pc:graphicFrameChg>
        <pc:graphicFrameChg chg="modGraphic">
          <ac:chgData name="Eleanor Simpson" userId="975f5492-d74c-431c-90fe-9bfc34b8124b" providerId="ADAL" clId="{B1594B9B-5847-4D7C-BD6A-FD7ECA1ABE33}" dt="2019-02-10T21:23:04.356" v="477" actId="404"/>
          <ac:graphicFrameMkLst>
            <pc:docMk/>
            <pc:sldMk cId="3642160961" sldId="394"/>
            <ac:graphicFrameMk id="7" creationId="{1144C13E-8B92-4E11-B3EE-413EC8FC1192}"/>
          </ac:graphicFrameMkLst>
        </pc:graphicFrameChg>
      </pc:sldChg>
      <pc:sldChg chg="delSp modSp add">
        <pc:chgData name="Eleanor Simpson" userId="975f5492-d74c-431c-90fe-9bfc34b8124b" providerId="ADAL" clId="{B1594B9B-5847-4D7C-BD6A-FD7ECA1ABE33}" dt="2019-02-11T21:07:47.488" v="1624" actId="20577"/>
        <pc:sldMkLst>
          <pc:docMk/>
          <pc:sldMk cId="2238671294" sldId="395"/>
        </pc:sldMkLst>
        <pc:spChg chg="mod">
          <ac:chgData name="Eleanor Simpson" userId="975f5492-d74c-431c-90fe-9bfc34b8124b" providerId="ADAL" clId="{B1594B9B-5847-4D7C-BD6A-FD7ECA1ABE33}" dt="2019-02-11T21:07:47.488" v="1624" actId="20577"/>
          <ac:spMkLst>
            <pc:docMk/>
            <pc:sldMk cId="2238671294" sldId="395"/>
            <ac:spMk id="19" creationId="{5252A847-DE45-4FA3-A1F8-EEBEB845FF8E}"/>
          </ac:spMkLst>
        </pc:spChg>
        <pc:graphicFrameChg chg="del">
          <ac:chgData name="Eleanor Simpson" userId="975f5492-d74c-431c-90fe-9bfc34b8124b" providerId="ADAL" clId="{B1594B9B-5847-4D7C-BD6A-FD7ECA1ABE33}" dt="2019-02-10T21:23:31.281" v="482" actId="478"/>
          <ac:graphicFrameMkLst>
            <pc:docMk/>
            <pc:sldMk cId="2238671294" sldId="395"/>
            <ac:graphicFrameMk id="6" creationId="{BF2017E0-2B5B-4C80-BADD-9D0152B9CAD3}"/>
          </ac:graphicFrameMkLst>
        </pc:graphicFrameChg>
        <pc:graphicFrameChg chg="del">
          <ac:chgData name="Eleanor Simpson" userId="975f5492-d74c-431c-90fe-9bfc34b8124b" providerId="ADAL" clId="{B1594B9B-5847-4D7C-BD6A-FD7ECA1ABE33}" dt="2019-02-10T21:23:34.207" v="483" actId="478"/>
          <ac:graphicFrameMkLst>
            <pc:docMk/>
            <pc:sldMk cId="2238671294" sldId="395"/>
            <ac:graphicFrameMk id="7" creationId="{1144C13E-8B92-4E11-B3EE-413EC8FC1192}"/>
          </ac:graphicFrameMkLst>
        </pc:graphicFrameChg>
      </pc:sldChg>
      <pc:sldChg chg="modSp add">
        <pc:chgData name="Eleanor Simpson" userId="975f5492-d74c-431c-90fe-9bfc34b8124b" providerId="ADAL" clId="{B1594B9B-5847-4D7C-BD6A-FD7ECA1ABE33}" dt="2019-02-11T21:08:23.966" v="1646" actId="20577"/>
        <pc:sldMkLst>
          <pc:docMk/>
          <pc:sldMk cId="692299804" sldId="396"/>
        </pc:sldMkLst>
        <pc:spChg chg="mod">
          <ac:chgData name="Eleanor Simpson" userId="975f5492-d74c-431c-90fe-9bfc34b8124b" providerId="ADAL" clId="{B1594B9B-5847-4D7C-BD6A-FD7ECA1ABE33}" dt="2019-02-11T21:08:23.966" v="1646" actId="20577"/>
          <ac:spMkLst>
            <pc:docMk/>
            <pc:sldMk cId="692299804" sldId="396"/>
            <ac:spMk id="19" creationId="{5252A847-DE45-4FA3-A1F8-EEBEB845FF8E}"/>
          </ac:spMkLst>
        </pc:spChg>
      </pc:sldChg>
      <pc:sldChg chg="addSp modSp add">
        <pc:chgData name="Eleanor Simpson" userId="975f5492-d74c-431c-90fe-9bfc34b8124b" providerId="ADAL" clId="{B1594B9B-5847-4D7C-BD6A-FD7ECA1ABE33}" dt="2019-02-11T21:08:50.323" v="1654" actId="6549"/>
        <pc:sldMkLst>
          <pc:docMk/>
          <pc:sldMk cId="445256285" sldId="397"/>
        </pc:sldMkLst>
        <pc:spChg chg="add mod ord">
          <ac:chgData name="Eleanor Simpson" userId="975f5492-d74c-431c-90fe-9bfc34b8124b" providerId="ADAL" clId="{B1594B9B-5847-4D7C-BD6A-FD7ECA1ABE33}" dt="2019-02-10T21:26:37.551" v="631" actId="171"/>
          <ac:spMkLst>
            <pc:docMk/>
            <pc:sldMk cId="445256285" sldId="397"/>
            <ac:spMk id="2" creationId="{7D3D69A0-B61B-4CF3-8178-11CD0FA85273}"/>
          </ac:spMkLst>
        </pc:spChg>
        <pc:spChg chg="mod">
          <ac:chgData name="Eleanor Simpson" userId="975f5492-d74c-431c-90fe-9bfc34b8124b" providerId="ADAL" clId="{B1594B9B-5847-4D7C-BD6A-FD7ECA1ABE33}" dt="2019-02-11T14:44:03.981" v="851" actId="6549"/>
          <ac:spMkLst>
            <pc:docMk/>
            <pc:sldMk cId="445256285" sldId="397"/>
            <ac:spMk id="19" creationId="{5252A847-DE45-4FA3-A1F8-EEBEB845FF8E}"/>
          </ac:spMkLst>
        </pc:spChg>
        <pc:graphicFrameChg chg="add mod modGraphic">
          <ac:chgData name="Eleanor Simpson" userId="975f5492-d74c-431c-90fe-9bfc34b8124b" providerId="ADAL" clId="{B1594B9B-5847-4D7C-BD6A-FD7ECA1ABE33}" dt="2019-02-11T21:08:50.323" v="1654" actId="6549"/>
          <ac:graphicFrameMkLst>
            <pc:docMk/>
            <pc:sldMk cId="445256285" sldId="397"/>
            <ac:graphicFrameMk id="6" creationId="{496226C5-A10C-4EFC-A62A-4AE09B814C08}"/>
          </ac:graphicFrameMkLst>
        </pc:graphicFrameChg>
      </pc:sldChg>
      <pc:sldChg chg="addSp delSp modSp add">
        <pc:chgData name="Eleanor Simpson" userId="975f5492-d74c-431c-90fe-9bfc34b8124b" providerId="ADAL" clId="{B1594B9B-5847-4D7C-BD6A-FD7ECA1ABE33}" dt="2019-02-11T14:45:49.156" v="964" actId="20577"/>
        <pc:sldMkLst>
          <pc:docMk/>
          <pc:sldMk cId="34242958" sldId="398"/>
        </pc:sldMkLst>
        <pc:spChg chg="del">
          <ac:chgData name="Eleanor Simpson" userId="975f5492-d74c-431c-90fe-9bfc34b8124b" providerId="ADAL" clId="{B1594B9B-5847-4D7C-BD6A-FD7ECA1ABE33}" dt="2019-02-10T21:27:42.651" v="656" actId="478"/>
          <ac:spMkLst>
            <pc:docMk/>
            <pc:sldMk cId="34242958" sldId="398"/>
            <ac:spMk id="2" creationId="{7D3D69A0-B61B-4CF3-8178-11CD0FA85273}"/>
          </ac:spMkLst>
        </pc:spChg>
        <pc:spChg chg="add del mod">
          <ac:chgData name="Eleanor Simpson" userId="975f5492-d74c-431c-90fe-9bfc34b8124b" providerId="ADAL" clId="{B1594B9B-5847-4D7C-BD6A-FD7ECA1ABE33}" dt="2019-02-10T21:29:42.927" v="686" actId="478"/>
          <ac:spMkLst>
            <pc:docMk/>
            <pc:sldMk cId="34242958" sldId="398"/>
            <ac:spMk id="3" creationId="{FDE7BAD5-D9B7-4F74-B774-464D9CF9E099}"/>
          </ac:spMkLst>
        </pc:spChg>
        <pc:spChg chg="mod">
          <ac:chgData name="Eleanor Simpson" userId="975f5492-d74c-431c-90fe-9bfc34b8124b" providerId="ADAL" clId="{B1594B9B-5847-4D7C-BD6A-FD7ECA1ABE33}" dt="2019-02-11T14:45:49.156" v="964" actId="20577"/>
          <ac:spMkLst>
            <pc:docMk/>
            <pc:sldMk cId="34242958" sldId="398"/>
            <ac:spMk id="19" creationId="{5252A847-DE45-4FA3-A1F8-EEBEB845FF8E}"/>
          </ac:spMkLst>
        </pc:spChg>
        <pc:graphicFrameChg chg="del">
          <ac:chgData name="Eleanor Simpson" userId="975f5492-d74c-431c-90fe-9bfc34b8124b" providerId="ADAL" clId="{B1594B9B-5847-4D7C-BD6A-FD7ECA1ABE33}" dt="2019-02-10T21:27:42.651" v="656" actId="478"/>
          <ac:graphicFrameMkLst>
            <pc:docMk/>
            <pc:sldMk cId="34242958" sldId="398"/>
            <ac:graphicFrameMk id="6" creationId="{496226C5-A10C-4EFC-A62A-4AE09B814C08}"/>
          </ac:graphicFrameMkLst>
        </pc:graphicFrameChg>
      </pc:sldChg>
      <pc:sldChg chg="modSp add">
        <pc:chgData name="Eleanor Simpson" userId="975f5492-d74c-431c-90fe-9bfc34b8124b" providerId="ADAL" clId="{B1594B9B-5847-4D7C-BD6A-FD7ECA1ABE33}" dt="2019-02-11T21:13:35.809" v="1705" actId="20577"/>
        <pc:sldMkLst>
          <pc:docMk/>
          <pc:sldMk cId="3608463146" sldId="400"/>
        </pc:sldMkLst>
        <pc:spChg chg="mod">
          <ac:chgData name="Eleanor Simpson" userId="975f5492-d74c-431c-90fe-9bfc34b8124b" providerId="ADAL" clId="{B1594B9B-5847-4D7C-BD6A-FD7ECA1ABE33}" dt="2019-02-11T21:13:35.809" v="1705" actId="20577"/>
          <ac:spMkLst>
            <pc:docMk/>
            <pc:sldMk cId="3608463146" sldId="400"/>
            <ac:spMk id="19" creationId="{5252A847-DE45-4FA3-A1F8-EEBEB845FF8E}"/>
          </ac:spMkLst>
        </pc:spChg>
      </pc:sldChg>
      <pc:sldChg chg="modSp add">
        <pc:chgData name="Eleanor Simpson" userId="975f5492-d74c-431c-90fe-9bfc34b8124b" providerId="ADAL" clId="{B1594B9B-5847-4D7C-BD6A-FD7ECA1ABE33}" dt="2019-02-12T11:19:24.946" v="2049" actId="20577"/>
        <pc:sldMkLst>
          <pc:docMk/>
          <pc:sldMk cId="3855563228" sldId="403"/>
        </pc:sldMkLst>
        <pc:spChg chg="mod">
          <ac:chgData name="Eleanor Simpson" userId="975f5492-d74c-431c-90fe-9bfc34b8124b" providerId="ADAL" clId="{B1594B9B-5847-4D7C-BD6A-FD7ECA1ABE33}" dt="2019-02-11T21:11:22.026" v="1689" actId="14100"/>
          <ac:spMkLst>
            <pc:docMk/>
            <pc:sldMk cId="3855563228" sldId="403"/>
            <ac:spMk id="2" creationId="{03D00B2F-2821-437D-AF4B-64ADD7556A0D}"/>
          </ac:spMkLst>
        </pc:spChg>
        <pc:spChg chg="mod">
          <ac:chgData name="Eleanor Simpson" userId="975f5492-d74c-431c-90fe-9bfc34b8124b" providerId="ADAL" clId="{B1594B9B-5847-4D7C-BD6A-FD7ECA1ABE33}" dt="2019-02-12T11:19:24.946" v="2049" actId="20577"/>
          <ac:spMkLst>
            <pc:docMk/>
            <pc:sldMk cId="3855563228" sldId="403"/>
            <ac:spMk id="19" creationId="{5252A847-DE45-4FA3-A1F8-EEBEB845FF8E}"/>
          </ac:spMkLst>
        </pc:spChg>
        <pc:graphicFrameChg chg="mod modGraphic">
          <ac:chgData name="Eleanor Simpson" userId="975f5492-d74c-431c-90fe-9bfc34b8124b" providerId="ADAL" clId="{B1594B9B-5847-4D7C-BD6A-FD7ECA1ABE33}" dt="2019-02-11T21:11:22.026" v="1689" actId="14100"/>
          <ac:graphicFrameMkLst>
            <pc:docMk/>
            <pc:sldMk cId="3855563228" sldId="403"/>
            <ac:graphicFrameMk id="7" creationId="{7D094632-BE77-4FE8-95C0-BC5D0D080834}"/>
          </ac:graphicFrameMkLst>
        </pc:graphicFrameChg>
      </pc:sldChg>
      <pc:sldChg chg="modSp add">
        <pc:chgData name="Eleanor Simpson" userId="975f5492-d74c-431c-90fe-9bfc34b8124b" providerId="ADAL" clId="{B1594B9B-5847-4D7C-BD6A-FD7ECA1ABE33}" dt="2019-02-12T11:20:50.993" v="2149"/>
        <pc:sldMkLst>
          <pc:docMk/>
          <pc:sldMk cId="740346901" sldId="404"/>
        </pc:sldMkLst>
        <pc:spChg chg="mod">
          <ac:chgData name="Eleanor Simpson" userId="975f5492-d74c-431c-90fe-9bfc34b8124b" providerId="ADAL" clId="{B1594B9B-5847-4D7C-BD6A-FD7ECA1ABE33}" dt="2019-02-12T11:20:50.993" v="2149"/>
          <ac:spMkLst>
            <pc:docMk/>
            <pc:sldMk cId="740346901" sldId="404"/>
            <ac:spMk id="19" creationId="{5252A847-DE45-4FA3-A1F8-EEBEB845FF8E}"/>
          </ac:spMkLst>
        </pc:spChg>
        <pc:graphicFrameChg chg="mod modGraphic">
          <ac:chgData name="Eleanor Simpson" userId="975f5492-d74c-431c-90fe-9bfc34b8124b" providerId="ADAL" clId="{B1594B9B-5847-4D7C-BD6A-FD7ECA1ABE33}" dt="2019-02-12T11:20:28.177" v="2133"/>
          <ac:graphicFrameMkLst>
            <pc:docMk/>
            <pc:sldMk cId="740346901" sldId="404"/>
            <ac:graphicFrameMk id="6" creationId="{9481AB7F-E2DF-4F18-8A71-FDA4500EC8A4}"/>
          </ac:graphicFrameMkLst>
        </pc:graphicFrameChg>
      </pc:sldChg>
      <pc:sldChg chg="modSp add">
        <pc:chgData name="Eleanor Simpson" userId="975f5492-d74c-431c-90fe-9bfc34b8124b" providerId="ADAL" clId="{B1594B9B-5847-4D7C-BD6A-FD7ECA1ABE33}" dt="2019-02-11T21:14:18.682" v="1729" actId="20577"/>
        <pc:sldMkLst>
          <pc:docMk/>
          <pc:sldMk cId="1055241894" sldId="405"/>
        </pc:sldMkLst>
        <pc:spChg chg="mod">
          <ac:chgData name="Eleanor Simpson" userId="975f5492-d74c-431c-90fe-9bfc34b8124b" providerId="ADAL" clId="{B1594B9B-5847-4D7C-BD6A-FD7ECA1ABE33}" dt="2019-02-11T21:14:18.682" v="1729" actId="20577"/>
          <ac:spMkLst>
            <pc:docMk/>
            <pc:sldMk cId="1055241894" sldId="405"/>
            <ac:spMk id="19" creationId="{5252A847-DE45-4FA3-A1F8-EEBEB845FF8E}"/>
          </ac:spMkLst>
        </pc:spChg>
      </pc:sldChg>
      <pc:sldChg chg="modSp add">
        <pc:chgData name="Eleanor Simpson" userId="975f5492-d74c-431c-90fe-9bfc34b8124b" providerId="ADAL" clId="{B1594B9B-5847-4D7C-BD6A-FD7ECA1ABE33}" dt="2019-02-12T11:18:43.571" v="1884" actId="5793"/>
        <pc:sldMkLst>
          <pc:docMk/>
          <pc:sldMk cId="3074258768" sldId="406"/>
        </pc:sldMkLst>
        <pc:spChg chg="mod">
          <ac:chgData name="Eleanor Simpson" userId="975f5492-d74c-431c-90fe-9bfc34b8124b" providerId="ADAL" clId="{B1594B9B-5847-4D7C-BD6A-FD7ECA1ABE33}" dt="2019-02-11T21:11:15.960" v="1688" actId="14100"/>
          <ac:spMkLst>
            <pc:docMk/>
            <pc:sldMk cId="3074258768" sldId="406"/>
            <ac:spMk id="2" creationId="{03D00B2F-2821-437D-AF4B-64ADD7556A0D}"/>
          </ac:spMkLst>
        </pc:spChg>
        <pc:spChg chg="mod">
          <ac:chgData name="Eleanor Simpson" userId="975f5492-d74c-431c-90fe-9bfc34b8124b" providerId="ADAL" clId="{B1594B9B-5847-4D7C-BD6A-FD7ECA1ABE33}" dt="2019-02-12T11:18:43.571" v="1884" actId="5793"/>
          <ac:spMkLst>
            <pc:docMk/>
            <pc:sldMk cId="3074258768" sldId="406"/>
            <ac:spMk id="19" creationId="{5252A847-DE45-4FA3-A1F8-EEBEB845FF8E}"/>
          </ac:spMkLst>
        </pc:spChg>
        <pc:graphicFrameChg chg="mod modGraphic">
          <ac:chgData name="Eleanor Simpson" userId="975f5492-d74c-431c-90fe-9bfc34b8124b" providerId="ADAL" clId="{B1594B9B-5847-4D7C-BD6A-FD7ECA1ABE33}" dt="2019-02-11T21:11:15.960" v="1688" actId="14100"/>
          <ac:graphicFrameMkLst>
            <pc:docMk/>
            <pc:sldMk cId="3074258768" sldId="406"/>
            <ac:graphicFrameMk id="7" creationId="{7D094632-BE77-4FE8-95C0-BC5D0D080834}"/>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17/03/2022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4.1b"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using-the-past-perfect-form-year-5-tens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Tenses – Using the Past Perfect Form</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5: (5G4.1b) </a:t>
            </a:r>
            <a:r>
              <a:rPr lang="en-US" sz="1200" b="1" u="sng" dirty="0">
                <a:latin typeface="Century Gothic" panose="020B0502020202020204" pitchFamily="34" charset="0"/>
                <a:hlinkClick r:id="rId3"/>
              </a:rPr>
              <a:t>Using the perfect form of verbs to mark relationships of time and cause</a:t>
            </a:r>
            <a:endParaRPr lang="en-US" sz="1200" b="1" u="sng"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Tenses – Using the Past Perfect Form</a:t>
            </a:r>
          </a:p>
          <a:p>
            <a:pPr lvl="0" algn="ctr"/>
            <a:endParaRPr lang="en-GB" sz="16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600" b="1" dirty="0">
              <a:solidFill>
                <a:schemeClr val="tx1"/>
              </a:solidFill>
              <a:latin typeface="Century Gothic" panose="020B0502020202020204" pitchFamily="34" charset="0"/>
            </a:endParaRPr>
          </a:p>
          <a:p>
            <a:pPr marL="187325" indent="-187325" fontAlgn="base">
              <a:buFont typeface="Arial" panose="020B0604020202020204" pitchFamily="34" charset="0"/>
              <a:buChar char="•"/>
            </a:pPr>
            <a:r>
              <a:rPr lang="en-US" sz="1200" b="1" dirty="0">
                <a:solidFill>
                  <a:schemeClr val="tx1"/>
                </a:solidFill>
                <a:latin typeface="Century Gothic" panose="020B0502020202020204" pitchFamily="34" charset="0"/>
              </a:rPr>
              <a:t>Once children are able to recognise the past perfect form, they can move on to using the past perfect form.</a:t>
            </a:r>
          </a:p>
          <a:p>
            <a:pPr marL="187325" indent="-187325"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draw on their learning from the previous step in order to use the past perfect form within their own sentences, as well as changing verbs to and from the past perfect form. </a:t>
            </a:r>
          </a:p>
          <a:p>
            <a:pPr fontAlgn="base"/>
            <a:endParaRPr lang="en-US" sz="1600" b="1" dirty="0">
              <a:solidFill>
                <a:schemeClr val="tx1"/>
              </a:solidFill>
              <a:latin typeface="Century Gothic" panose="020B0502020202020204" pitchFamily="34" charset="0"/>
            </a:endParaRPr>
          </a:p>
          <a:p>
            <a:pPr marL="452438" indent="-452438" fontAlgn="base"/>
            <a:r>
              <a:rPr lang="en-US" sz="1600" b="1" dirty="0">
                <a:solidFill>
                  <a:schemeClr val="tx1"/>
                </a:solidFill>
                <a:latin typeface="Century Gothic" panose="020B0502020202020204" pitchFamily="34" charset="0"/>
              </a:rPr>
              <a:t>Focused Questions</a:t>
            </a:r>
          </a:p>
          <a:p>
            <a:pPr fontAlgn="base"/>
            <a:endParaRPr lang="en-US" sz="1600" b="1" dirty="0">
              <a:solidFill>
                <a:schemeClr val="tx1"/>
              </a:solidFill>
              <a:latin typeface="Century Gothic" panose="020B0502020202020204" pitchFamily="34" charset="0"/>
            </a:endParaRPr>
          </a:p>
          <a:p>
            <a:pPr marL="187325" indent="-177800" fontAlgn="base">
              <a:buFont typeface="Arial" panose="020B0604020202020204" pitchFamily="34" charset="0"/>
              <a:buChar char="•"/>
            </a:pPr>
            <a:r>
              <a:rPr lang="en-US" sz="1200" b="1" dirty="0">
                <a:solidFill>
                  <a:schemeClr val="tx1"/>
                </a:solidFill>
                <a:latin typeface="Century Gothic" panose="020B0502020202020204" pitchFamily="34" charset="0"/>
              </a:rPr>
              <a:t>Change this sentence so that it is written in the past perfect form.</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xmlns=""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Tenses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Using the Past Perfect Form</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bg2">
                    <a:lumMod val="25000"/>
                  </a:schemeClr>
                </a:solidFill>
                <a:latin typeface="Century Gothic" panose="020B0502020202020204" pitchFamily="34" charset="0"/>
              </a:rPr>
              <a:t>Ruby thinks she has correctly identified all the verbs that are in the past perfect form in the passage below. Is she right?</a:t>
            </a:r>
          </a:p>
          <a:p>
            <a:endParaRPr lang="en-GB" b="1" dirty="0">
              <a:solidFill>
                <a:schemeClr val="bg2">
                  <a:lumMod val="25000"/>
                </a:schemeClr>
              </a:solidFill>
              <a:latin typeface="Century Gothic" panose="020B0502020202020204" pitchFamily="34" charset="0"/>
            </a:endParaRPr>
          </a:p>
          <a:p>
            <a:endParaRPr lang="en-GB" b="1" dirty="0">
              <a:solidFill>
                <a:schemeClr val="bg2">
                  <a:lumMod val="25000"/>
                </a:schemeClr>
              </a:solidFill>
              <a:latin typeface="Century Gothic" panose="020B0502020202020204" pitchFamily="34" charset="0"/>
            </a:endParaRPr>
          </a:p>
          <a:p>
            <a:pPr>
              <a:lnSpc>
                <a:spcPct val="150000"/>
              </a:lnSpc>
            </a:pPr>
            <a:r>
              <a:rPr lang="en-GB" sz="2400" b="1" dirty="0">
                <a:solidFill>
                  <a:schemeClr val="bg2">
                    <a:lumMod val="25000"/>
                  </a:schemeClr>
                </a:solidFill>
                <a:latin typeface="Century Gothic" panose="020B0502020202020204" pitchFamily="34" charset="0"/>
              </a:rPr>
              <a:t>Even though the food at the party was delicious, I couldn’t eat everything that was on my plate as I </a:t>
            </a:r>
            <a:r>
              <a:rPr lang="en-GB" sz="2400" b="1" u="sng" dirty="0">
                <a:solidFill>
                  <a:schemeClr val="bg2">
                    <a:lumMod val="25000"/>
                  </a:schemeClr>
                </a:solidFill>
                <a:latin typeface="Century Gothic" panose="020B0502020202020204" pitchFamily="34" charset="0"/>
              </a:rPr>
              <a:t>had eaten</a:t>
            </a:r>
            <a:r>
              <a:rPr lang="en-GB" sz="2400" b="1" dirty="0">
                <a:solidFill>
                  <a:schemeClr val="bg2">
                    <a:lumMod val="25000"/>
                  </a:schemeClr>
                </a:solidFill>
                <a:latin typeface="Century Gothic" panose="020B0502020202020204" pitchFamily="34" charset="0"/>
              </a:rPr>
              <a:t> a snack not long before and </a:t>
            </a:r>
            <a:r>
              <a:rPr lang="en-GB" sz="2400" b="1" dirty="0">
                <a:solidFill>
                  <a:schemeClr val="tx1"/>
                </a:solidFill>
                <a:latin typeface="Century Gothic" panose="020B0502020202020204" pitchFamily="34" charset="0"/>
              </a:rPr>
              <a:t>had felt </a:t>
            </a:r>
            <a:r>
              <a:rPr lang="en-GB" sz="2400" b="1" dirty="0">
                <a:solidFill>
                  <a:schemeClr val="bg2">
                    <a:lumMod val="25000"/>
                  </a:schemeClr>
                </a:solidFill>
                <a:latin typeface="Century Gothic" panose="020B0502020202020204" pitchFamily="34" charset="0"/>
              </a:rPr>
              <a:t>full up after that. I really hope I </a:t>
            </a:r>
            <a:r>
              <a:rPr lang="en-GB" sz="2400" b="1" u="sng" dirty="0">
                <a:solidFill>
                  <a:schemeClr val="bg2">
                    <a:lumMod val="25000"/>
                  </a:schemeClr>
                </a:solidFill>
                <a:latin typeface="Century Gothic" panose="020B0502020202020204" pitchFamily="34" charset="0"/>
              </a:rPr>
              <a:t>hadn’t offended</a:t>
            </a:r>
            <a:r>
              <a:rPr lang="en-GB" sz="2400" b="1" dirty="0">
                <a:solidFill>
                  <a:schemeClr val="bg2">
                    <a:lumMod val="25000"/>
                  </a:schemeClr>
                </a:solidFill>
                <a:latin typeface="Century Gothic" panose="020B0502020202020204" pitchFamily="34" charset="0"/>
              </a:rPr>
              <a:t> anybody by not eating much of the fantastic buffet they </a:t>
            </a:r>
            <a:r>
              <a:rPr lang="en-GB" sz="2400" b="1" u="sng" dirty="0">
                <a:solidFill>
                  <a:schemeClr val="bg2">
                    <a:lumMod val="25000"/>
                  </a:schemeClr>
                </a:solidFill>
                <a:latin typeface="Century Gothic" panose="020B0502020202020204" pitchFamily="34" charset="0"/>
              </a:rPr>
              <a:t>had</a:t>
            </a:r>
            <a:r>
              <a:rPr lang="en-GB" sz="2400" b="1" dirty="0">
                <a:solidFill>
                  <a:schemeClr val="bg2">
                    <a:lumMod val="25000"/>
                  </a:schemeClr>
                </a:solidFill>
                <a:latin typeface="Century Gothic" panose="020B0502020202020204" pitchFamily="34" charset="0"/>
              </a:rPr>
              <a:t> kindly </a:t>
            </a:r>
            <a:r>
              <a:rPr lang="en-GB" sz="2400" b="1" u="sng" dirty="0">
                <a:solidFill>
                  <a:schemeClr val="bg2">
                    <a:lumMod val="25000"/>
                  </a:schemeClr>
                </a:solidFill>
                <a:latin typeface="Century Gothic" panose="020B0502020202020204" pitchFamily="34" charset="0"/>
              </a:rPr>
              <a:t>provided</a:t>
            </a:r>
            <a:r>
              <a:rPr lang="en-GB" sz="2400" b="1" dirty="0">
                <a:solidFill>
                  <a:schemeClr val="bg2">
                    <a:lumMod val="25000"/>
                  </a:schemeClr>
                </a:solidFill>
                <a:latin typeface="Century Gothic" panose="020B0502020202020204" pitchFamily="34" charset="0"/>
              </a:rPr>
              <a:t> for the guests. </a:t>
            </a:r>
          </a:p>
          <a:p>
            <a:pPr>
              <a:lnSpc>
                <a:spcPct val="150000"/>
              </a:lnSpc>
            </a:pPr>
            <a:endParaRPr lang="en-GB" sz="2000" b="1" dirty="0">
              <a:solidFill>
                <a:schemeClr val="bg2">
                  <a:lumMod val="25000"/>
                </a:schemeClr>
              </a:solidFill>
              <a:latin typeface="Century Gothic" panose="020B0502020202020204" pitchFamily="34" charset="0"/>
            </a:endParaRPr>
          </a:p>
          <a:p>
            <a:pPr>
              <a:lnSpc>
                <a:spcPct val="150000"/>
              </a:lnSpc>
            </a:pPr>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bg2">
                    <a:lumMod val="25000"/>
                  </a:schemeClr>
                </a:solidFill>
                <a:latin typeface="Century Gothic" panose="020B0502020202020204" pitchFamily="34" charset="0"/>
              </a:rPr>
              <a:t>Ruby thinks she has correctly identified all the verbs that are in the past perfect form in the passage below. Is she right?</a:t>
            </a:r>
          </a:p>
          <a:p>
            <a:endParaRPr lang="en-GB" b="1" dirty="0">
              <a:solidFill>
                <a:schemeClr val="bg2">
                  <a:lumMod val="25000"/>
                </a:schemeClr>
              </a:solidFill>
              <a:latin typeface="Century Gothic" panose="020B0502020202020204" pitchFamily="34" charset="0"/>
            </a:endParaRPr>
          </a:p>
          <a:p>
            <a:endParaRPr lang="en-GB" b="1" dirty="0">
              <a:solidFill>
                <a:schemeClr val="bg2">
                  <a:lumMod val="25000"/>
                </a:schemeClr>
              </a:solidFill>
              <a:latin typeface="Century Gothic" panose="020B0502020202020204" pitchFamily="34" charset="0"/>
            </a:endParaRPr>
          </a:p>
          <a:p>
            <a:pPr>
              <a:lnSpc>
                <a:spcPct val="150000"/>
              </a:lnSpc>
            </a:pPr>
            <a:r>
              <a:rPr lang="en-GB" sz="2400" b="1" dirty="0">
                <a:solidFill>
                  <a:schemeClr val="bg2">
                    <a:lumMod val="25000"/>
                  </a:schemeClr>
                </a:solidFill>
                <a:latin typeface="Century Gothic" panose="020B0502020202020204" pitchFamily="34" charset="0"/>
              </a:rPr>
              <a:t>Even though the food at the party was delicious, I couldn’t eat everything that was on my plate as I </a:t>
            </a:r>
            <a:r>
              <a:rPr lang="en-GB" sz="2400" b="1" u="sng" dirty="0">
                <a:solidFill>
                  <a:srgbClr val="FF0000"/>
                </a:solidFill>
                <a:latin typeface="Century Gothic" panose="020B0502020202020204" pitchFamily="34" charset="0"/>
              </a:rPr>
              <a:t>had eaten</a:t>
            </a:r>
            <a:r>
              <a:rPr lang="en-GB" sz="2400" b="1" dirty="0">
                <a:solidFill>
                  <a:schemeClr val="bg2">
                    <a:lumMod val="25000"/>
                  </a:schemeClr>
                </a:solidFill>
                <a:latin typeface="Century Gothic" panose="020B0502020202020204" pitchFamily="34" charset="0"/>
              </a:rPr>
              <a:t> a snack not long before and </a:t>
            </a:r>
            <a:r>
              <a:rPr lang="en-GB" sz="2400" b="1" u="sng" dirty="0">
                <a:solidFill>
                  <a:srgbClr val="FF0000"/>
                </a:solidFill>
                <a:latin typeface="Century Gothic" panose="020B0502020202020204" pitchFamily="34" charset="0"/>
              </a:rPr>
              <a:t>had felt </a:t>
            </a:r>
            <a:r>
              <a:rPr lang="en-GB" sz="2400" b="1" dirty="0">
                <a:solidFill>
                  <a:schemeClr val="bg2">
                    <a:lumMod val="25000"/>
                  </a:schemeClr>
                </a:solidFill>
                <a:latin typeface="Century Gothic" panose="020B0502020202020204" pitchFamily="34" charset="0"/>
              </a:rPr>
              <a:t>full up after that. I really hope I </a:t>
            </a:r>
            <a:r>
              <a:rPr lang="en-GB" sz="2400" b="1" u="sng" dirty="0">
                <a:solidFill>
                  <a:srgbClr val="FF0000"/>
                </a:solidFill>
                <a:latin typeface="Century Gothic" panose="020B0502020202020204" pitchFamily="34" charset="0"/>
              </a:rPr>
              <a:t>hadn’t offended</a:t>
            </a:r>
            <a:r>
              <a:rPr lang="en-GB" sz="2400" b="1" dirty="0">
                <a:solidFill>
                  <a:schemeClr val="bg2">
                    <a:lumMod val="25000"/>
                  </a:schemeClr>
                </a:solidFill>
                <a:latin typeface="Century Gothic" panose="020B0502020202020204" pitchFamily="34" charset="0"/>
              </a:rPr>
              <a:t> anybody by not eating much of the fantastic buffet they </a:t>
            </a:r>
            <a:r>
              <a:rPr lang="en-GB" sz="2400" b="1" u="sng" dirty="0">
                <a:solidFill>
                  <a:srgbClr val="FF0000"/>
                </a:solidFill>
                <a:latin typeface="Century Gothic" panose="020B0502020202020204" pitchFamily="34" charset="0"/>
              </a:rPr>
              <a:t>had</a:t>
            </a:r>
            <a:r>
              <a:rPr lang="en-GB" sz="2400" b="1" dirty="0">
                <a:solidFill>
                  <a:schemeClr val="bg2">
                    <a:lumMod val="25000"/>
                  </a:schemeClr>
                </a:solidFill>
                <a:latin typeface="Century Gothic" panose="020B0502020202020204" pitchFamily="34" charset="0"/>
              </a:rPr>
              <a:t> kindly </a:t>
            </a:r>
            <a:r>
              <a:rPr lang="en-GB" sz="2400" b="1" u="sng" dirty="0">
                <a:solidFill>
                  <a:srgbClr val="FF0000"/>
                </a:solidFill>
                <a:latin typeface="Century Gothic" panose="020B0502020202020204" pitchFamily="34" charset="0"/>
              </a:rPr>
              <a:t>provided</a:t>
            </a:r>
            <a:r>
              <a:rPr lang="en-GB" sz="2400" b="1" dirty="0">
                <a:solidFill>
                  <a:schemeClr val="bg2">
                    <a:lumMod val="25000"/>
                  </a:schemeClr>
                </a:solidFill>
                <a:latin typeface="Century Gothic" panose="020B0502020202020204" pitchFamily="34" charset="0"/>
              </a:rPr>
              <a:t> for the guests. </a:t>
            </a:r>
          </a:p>
          <a:p>
            <a:pPr>
              <a:lnSpc>
                <a:spcPct val="150000"/>
              </a:lnSpc>
            </a:pPr>
            <a:r>
              <a:rPr lang="en-GB" sz="2000" b="1" dirty="0">
                <a:solidFill>
                  <a:srgbClr val="FF0000"/>
                </a:solidFill>
                <a:latin typeface="Century Gothic" panose="020B0502020202020204" pitchFamily="34" charset="0"/>
              </a:rPr>
              <a:t>No, Ruby hasn’t identified all of them. ‘Had felt’ is also in the past perfect form.</a:t>
            </a:r>
          </a:p>
          <a:p>
            <a:pPr>
              <a:lnSpc>
                <a:spcPct val="150000"/>
              </a:lnSpc>
            </a:pPr>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259786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which uses the past perfect form.</a:t>
            </a:r>
          </a:p>
        </p:txBody>
      </p:sp>
      <p:graphicFrame>
        <p:nvGraphicFramePr>
          <p:cNvPr id="6" name="Table 5">
            <a:extLst>
              <a:ext uri="{FF2B5EF4-FFF2-40B4-BE49-F238E27FC236}">
                <a16:creationId xmlns:a16="http://schemas.microsoft.com/office/drawing/2014/main" xmlns="" id="{BF2017E0-2B5B-4C80-BADD-9D0152B9CAD3}"/>
              </a:ext>
            </a:extLst>
          </p:cNvPr>
          <p:cNvGraphicFramePr>
            <a:graphicFrameLocks noGrp="1"/>
          </p:cNvGraphicFramePr>
          <p:nvPr>
            <p:extLst>
              <p:ext uri="{D42A27DB-BD31-4B8C-83A1-F6EECF244321}">
                <p14:modId xmlns:p14="http://schemas.microsoft.com/office/powerpoint/2010/main" val="1815131347"/>
              </p:ext>
            </p:extLst>
          </p:nvPr>
        </p:nvGraphicFramePr>
        <p:xfrm>
          <a:off x="1456302" y="1811691"/>
          <a:ext cx="5121229" cy="3291840"/>
        </p:xfrm>
        <a:graphic>
          <a:graphicData uri="http://schemas.openxmlformats.org/drawingml/2006/table">
            <a:tbl>
              <a:tblPr firstRow="1" bandRow="1">
                <a:tableStyleId>{2D5ABB26-0587-4C30-8999-92F81FD0307C}</a:tableStyleId>
              </a:tblPr>
              <a:tblGrid>
                <a:gridCol w="701538">
                  <a:extLst>
                    <a:ext uri="{9D8B030D-6E8A-4147-A177-3AD203B41FA5}">
                      <a16:colId xmlns:a16="http://schemas.microsoft.com/office/drawing/2014/main" xmlns="" val="2718288854"/>
                    </a:ext>
                  </a:extLst>
                </a:gridCol>
                <a:gridCol w="4419691">
                  <a:extLst>
                    <a:ext uri="{9D8B030D-6E8A-4147-A177-3AD203B41FA5}">
                      <a16:colId xmlns:a16="http://schemas.microsoft.com/office/drawing/2014/main" xmlns="" val="606380574"/>
                    </a:ext>
                  </a:extLst>
                </a:gridCol>
              </a:tblGrid>
              <a:tr h="1425525">
                <a:tc>
                  <a:txBody>
                    <a:bodyPr/>
                    <a:lstStyle/>
                    <a:p>
                      <a:pPr algn="ctr"/>
                      <a:r>
                        <a:rPr lang="en-GB" sz="2300" b="1" dirty="0">
                          <a:latin typeface="Century Gothic" panose="020B0502020202020204" pitchFamily="34" charset="0"/>
                        </a:rPr>
                        <a:t>A.</a:t>
                      </a:r>
                    </a:p>
                  </a:txBody>
                  <a:tcPr marL="0" marR="0" marT="0" marB="0">
                    <a:lnR>
                      <a:noFill/>
                    </a:lnR>
                  </a:tcPr>
                </a:tc>
                <a:tc>
                  <a:txBody>
                    <a:bodyPr/>
                    <a:lstStyle/>
                    <a:p>
                      <a:pPr algn="l"/>
                      <a:r>
                        <a:rPr lang="en-GB" sz="2400" b="1" dirty="0">
                          <a:latin typeface="Century Gothic" panose="020B0502020202020204" pitchFamily="34" charset="0"/>
                        </a:rPr>
                        <a:t>As the pirate ship sailed into the island harbour, the captain was determined to find the loot.</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xmlns="" val="3895212893"/>
                  </a:ext>
                </a:extLst>
              </a:tr>
              <a:tr h="356382">
                <a:tc>
                  <a:txBody>
                    <a:bodyPr/>
                    <a:lstStyle/>
                    <a:p>
                      <a:pPr algn="ctr"/>
                      <a:endParaRPr lang="en-GB" sz="2300" b="1" dirty="0">
                        <a:latin typeface="Century Gothic" panose="020B0502020202020204" pitchFamily="34" charset="0"/>
                      </a:endParaRPr>
                    </a:p>
                  </a:txBody>
                  <a:tcPr marL="0" marR="0" marT="0" marB="0">
                    <a:lnR>
                      <a:noFill/>
                    </a:lnR>
                  </a:tcPr>
                </a:tc>
                <a:tc>
                  <a:txBody>
                    <a:bodyPr/>
                    <a:lstStyle/>
                    <a:p>
                      <a:pPr algn="l"/>
                      <a:endParaRPr lang="en-GB" sz="24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xmlns="" val="3196948912"/>
                  </a:ext>
                </a:extLst>
              </a:tr>
              <a:tr h="1069143">
                <a:tc>
                  <a:txBody>
                    <a:bodyPr/>
                    <a:lstStyle/>
                    <a:p>
                      <a:pPr algn="ctr"/>
                      <a:r>
                        <a:rPr lang="en-GB" sz="2300" b="1" dirty="0">
                          <a:latin typeface="Century Gothic" panose="020B0502020202020204" pitchFamily="34" charset="0"/>
                        </a:rPr>
                        <a:t>B.</a:t>
                      </a:r>
                    </a:p>
                  </a:txBody>
                  <a:tcPr marL="0" marR="0" marT="0" marB="0">
                    <a:lnR>
                      <a:noFill/>
                    </a:lnR>
                  </a:tcPr>
                </a:tc>
                <a:tc>
                  <a:txBody>
                    <a:bodyPr/>
                    <a:lstStyle/>
                    <a:p>
                      <a:pPr algn="l"/>
                      <a:r>
                        <a:rPr lang="en-GB" sz="2400" b="1" dirty="0">
                          <a:latin typeface="Century Gothic" panose="020B0502020202020204" pitchFamily="34" charset="0"/>
                        </a:rPr>
                        <a:t>The pirate had seen amazing treasure before, but never as much, nor as beautiful, as this.</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xmlns="" val="1190923066"/>
                  </a:ext>
                </a:extLst>
              </a:tr>
            </a:tbl>
          </a:graphicData>
        </a:graphic>
      </p:graphicFrame>
      <p:graphicFrame>
        <p:nvGraphicFramePr>
          <p:cNvPr id="7" name="Table 6">
            <a:extLst>
              <a:ext uri="{FF2B5EF4-FFF2-40B4-BE49-F238E27FC236}">
                <a16:creationId xmlns:a16="http://schemas.microsoft.com/office/drawing/2014/main" xmlns="" id="{1144C13E-8B92-4E11-B3EE-413EC8FC1192}"/>
              </a:ext>
            </a:extLst>
          </p:cNvPr>
          <p:cNvGraphicFramePr>
            <a:graphicFrameLocks noGrp="1"/>
          </p:cNvGraphicFramePr>
          <p:nvPr>
            <p:extLst>
              <p:ext uri="{D42A27DB-BD31-4B8C-83A1-F6EECF244321}">
                <p14:modId xmlns:p14="http://schemas.microsoft.com/office/powerpoint/2010/main" val="2123029836"/>
              </p:ext>
            </p:extLst>
          </p:nvPr>
        </p:nvGraphicFramePr>
        <p:xfrm>
          <a:off x="6842800" y="1947888"/>
          <a:ext cx="871200" cy="2616286"/>
        </p:xfrm>
        <a:graphic>
          <a:graphicData uri="http://schemas.openxmlformats.org/drawingml/2006/table">
            <a:tbl>
              <a:tblPr firstRow="1" bandRow="1">
                <a:tableStyleId>{5940675A-B579-460E-94D1-54222C63F5DA}</a:tableStyleId>
              </a:tblPr>
              <a:tblGrid>
                <a:gridCol w="871200">
                  <a:extLst>
                    <a:ext uri="{9D8B030D-6E8A-4147-A177-3AD203B41FA5}">
                      <a16:colId xmlns:a16="http://schemas.microsoft.com/office/drawing/2014/main" xmlns="" val="719540843"/>
                    </a:ext>
                  </a:extLst>
                </a:gridCol>
              </a:tblGrid>
              <a:tr h="869407">
                <a:tc>
                  <a:txBody>
                    <a:bodyPr/>
                    <a:lstStyle/>
                    <a:p>
                      <a:endParaRPr lang="en-GB" sz="4300" dirty="0"/>
                    </a:p>
                  </a:txBody>
                  <a:tcPr marL="29135" marR="29135" marT="107806" marB="10780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909034000"/>
                  </a:ext>
                </a:extLst>
              </a:tr>
              <a:tr h="874422">
                <a:tc>
                  <a:txBody>
                    <a:bodyPr/>
                    <a:lstStyle/>
                    <a:p>
                      <a:endParaRPr lang="en-GB" sz="4300" dirty="0"/>
                    </a:p>
                  </a:txBody>
                  <a:tcPr marL="29135" marR="29135" marT="107806" marB="10780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2003918180"/>
                  </a:ext>
                </a:extLst>
              </a:tr>
              <a:tr h="869407">
                <a:tc>
                  <a:txBody>
                    <a:bodyPr/>
                    <a:lstStyle/>
                    <a:p>
                      <a:endParaRPr lang="en-GB" sz="4300" dirty="0"/>
                    </a:p>
                  </a:txBody>
                  <a:tcPr marL="29135" marR="29135" marT="107806" marB="107806">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xmlns="" val="1114060667"/>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which uses the past perfect form.</a:t>
            </a:r>
          </a:p>
        </p:txBody>
      </p:sp>
      <p:graphicFrame>
        <p:nvGraphicFramePr>
          <p:cNvPr id="6" name="Table 5">
            <a:extLst>
              <a:ext uri="{FF2B5EF4-FFF2-40B4-BE49-F238E27FC236}">
                <a16:creationId xmlns:a16="http://schemas.microsoft.com/office/drawing/2014/main" xmlns="" id="{BF2017E0-2B5B-4C80-BADD-9D0152B9CAD3}"/>
              </a:ext>
            </a:extLst>
          </p:cNvPr>
          <p:cNvGraphicFramePr>
            <a:graphicFrameLocks noGrp="1"/>
          </p:cNvGraphicFramePr>
          <p:nvPr>
            <p:extLst>
              <p:ext uri="{D42A27DB-BD31-4B8C-83A1-F6EECF244321}">
                <p14:modId xmlns:p14="http://schemas.microsoft.com/office/powerpoint/2010/main" val="2002267964"/>
              </p:ext>
            </p:extLst>
          </p:nvPr>
        </p:nvGraphicFramePr>
        <p:xfrm>
          <a:off x="1456302" y="1811691"/>
          <a:ext cx="5121229" cy="3291840"/>
        </p:xfrm>
        <a:graphic>
          <a:graphicData uri="http://schemas.openxmlformats.org/drawingml/2006/table">
            <a:tbl>
              <a:tblPr firstRow="1" bandRow="1">
                <a:tableStyleId>{2D5ABB26-0587-4C30-8999-92F81FD0307C}</a:tableStyleId>
              </a:tblPr>
              <a:tblGrid>
                <a:gridCol w="701538">
                  <a:extLst>
                    <a:ext uri="{9D8B030D-6E8A-4147-A177-3AD203B41FA5}">
                      <a16:colId xmlns:a16="http://schemas.microsoft.com/office/drawing/2014/main" xmlns="" val="2718288854"/>
                    </a:ext>
                  </a:extLst>
                </a:gridCol>
                <a:gridCol w="4419691">
                  <a:extLst>
                    <a:ext uri="{9D8B030D-6E8A-4147-A177-3AD203B41FA5}">
                      <a16:colId xmlns:a16="http://schemas.microsoft.com/office/drawing/2014/main" xmlns="" val="606380574"/>
                    </a:ext>
                  </a:extLst>
                </a:gridCol>
              </a:tblGrid>
              <a:tr h="1425525">
                <a:tc>
                  <a:txBody>
                    <a:bodyPr/>
                    <a:lstStyle/>
                    <a:p>
                      <a:pPr algn="ctr"/>
                      <a:r>
                        <a:rPr lang="en-GB" sz="2300" b="1" dirty="0">
                          <a:latin typeface="Century Gothic" panose="020B0502020202020204" pitchFamily="34" charset="0"/>
                        </a:rPr>
                        <a:t>A.</a:t>
                      </a:r>
                    </a:p>
                  </a:txBody>
                  <a:tcPr marL="0" marR="0" marT="0" marB="0">
                    <a:lnR>
                      <a:noFill/>
                    </a:lnR>
                  </a:tcPr>
                </a:tc>
                <a:tc>
                  <a:txBody>
                    <a:bodyPr/>
                    <a:lstStyle/>
                    <a:p>
                      <a:pPr algn="l"/>
                      <a:r>
                        <a:rPr lang="en-GB" sz="2400" b="1" dirty="0">
                          <a:latin typeface="Century Gothic" panose="020B0502020202020204" pitchFamily="34" charset="0"/>
                        </a:rPr>
                        <a:t>As the pirate ship sailed into the island harbour, the captain was determined to find the loot.</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xmlns="" val="3895212893"/>
                  </a:ext>
                </a:extLst>
              </a:tr>
              <a:tr h="356382">
                <a:tc>
                  <a:txBody>
                    <a:bodyPr/>
                    <a:lstStyle/>
                    <a:p>
                      <a:pPr algn="ctr"/>
                      <a:endParaRPr lang="en-GB" sz="2300" b="1" dirty="0">
                        <a:latin typeface="Century Gothic" panose="020B0502020202020204" pitchFamily="34" charset="0"/>
                      </a:endParaRPr>
                    </a:p>
                  </a:txBody>
                  <a:tcPr marL="0" marR="0" marT="0" marB="0">
                    <a:lnR>
                      <a:noFill/>
                    </a:lnR>
                  </a:tcPr>
                </a:tc>
                <a:tc>
                  <a:txBody>
                    <a:bodyPr/>
                    <a:lstStyle/>
                    <a:p>
                      <a:pPr algn="l"/>
                      <a:endParaRPr lang="en-GB" sz="24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xmlns="" val="3196948912"/>
                  </a:ext>
                </a:extLst>
              </a:tr>
              <a:tr h="1069143">
                <a:tc>
                  <a:txBody>
                    <a:bodyPr/>
                    <a:lstStyle/>
                    <a:p>
                      <a:pPr algn="ctr"/>
                      <a:r>
                        <a:rPr lang="en-GB" sz="2300" b="1" dirty="0">
                          <a:latin typeface="Century Gothic" panose="020B0502020202020204" pitchFamily="34" charset="0"/>
                        </a:rPr>
                        <a:t>B.</a:t>
                      </a:r>
                    </a:p>
                  </a:txBody>
                  <a:tcPr marL="0" marR="0" marT="0" marB="0">
                    <a:lnR>
                      <a:noFill/>
                    </a:lnR>
                  </a:tcPr>
                </a:tc>
                <a:tc>
                  <a:txBody>
                    <a:bodyPr/>
                    <a:lstStyle/>
                    <a:p>
                      <a:pPr algn="l"/>
                      <a:r>
                        <a:rPr lang="en-GB" sz="2400" b="1" dirty="0">
                          <a:latin typeface="Century Gothic" panose="020B0502020202020204" pitchFamily="34" charset="0"/>
                        </a:rPr>
                        <a:t>The pirate </a:t>
                      </a:r>
                      <a:r>
                        <a:rPr lang="en-GB" sz="2400" b="1" dirty="0">
                          <a:solidFill>
                            <a:srgbClr val="FF0000"/>
                          </a:solidFill>
                          <a:latin typeface="Century Gothic" panose="020B0502020202020204" pitchFamily="34" charset="0"/>
                        </a:rPr>
                        <a:t>had seen </a:t>
                      </a:r>
                      <a:r>
                        <a:rPr lang="en-GB" sz="2400" b="1" dirty="0">
                          <a:latin typeface="Century Gothic" panose="020B0502020202020204" pitchFamily="34" charset="0"/>
                        </a:rPr>
                        <a:t>amazing treasure before, but never as much, nor as beautiful, as this.</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xmlns="" val="1190923066"/>
                  </a:ext>
                </a:extLst>
              </a:tr>
            </a:tbl>
          </a:graphicData>
        </a:graphic>
      </p:graphicFrame>
      <p:graphicFrame>
        <p:nvGraphicFramePr>
          <p:cNvPr id="7" name="Table 6">
            <a:extLst>
              <a:ext uri="{FF2B5EF4-FFF2-40B4-BE49-F238E27FC236}">
                <a16:creationId xmlns:a16="http://schemas.microsoft.com/office/drawing/2014/main" xmlns="" id="{1144C13E-8B92-4E11-B3EE-413EC8FC1192}"/>
              </a:ext>
            </a:extLst>
          </p:cNvPr>
          <p:cNvGraphicFramePr>
            <a:graphicFrameLocks noGrp="1"/>
          </p:cNvGraphicFramePr>
          <p:nvPr>
            <p:extLst>
              <p:ext uri="{D42A27DB-BD31-4B8C-83A1-F6EECF244321}">
                <p14:modId xmlns:p14="http://schemas.microsoft.com/office/powerpoint/2010/main" val="432884171"/>
              </p:ext>
            </p:extLst>
          </p:nvPr>
        </p:nvGraphicFramePr>
        <p:xfrm>
          <a:off x="6842800" y="1947888"/>
          <a:ext cx="871200" cy="2614761"/>
        </p:xfrm>
        <a:graphic>
          <a:graphicData uri="http://schemas.openxmlformats.org/drawingml/2006/table">
            <a:tbl>
              <a:tblPr firstRow="1" bandRow="1">
                <a:tableStyleId>{5940675A-B579-460E-94D1-54222C63F5DA}</a:tableStyleId>
              </a:tblPr>
              <a:tblGrid>
                <a:gridCol w="871200">
                  <a:extLst>
                    <a:ext uri="{9D8B030D-6E8A-4147-A177-3AD203B41FA5}">
                      <a16:colId xmlns:a16="http://schemas.microsoft.com/office/drawing/2014/main" xmlns="" val="719540843"/>
                    </a:ext>
                  </a:extLst>
                </a:gridCol>
              </a:tblGrid>
              <a:tr h="869407">
                <a:tc>
                  <a:txBody>
                    <a:bodyPr/>
                    <a:lstStyle/>
                    <a:p>
                      <a:endParaRPr lang="en-GB" sz="4300" dirty="0"/>
                    </a:p>
                  </a:txBody>
                  <a:tcPr marL="29135" marR="29135" marT="107806" marB="10780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909034000"/>
                  </a:ext>
                </a:extLst>
              </a:tr>
              <a:tr h="874422">
                <a:tc>
                  <a:txBody>
                    <a:bodyPr/>
                    <a:lstStyle/>
                    <a:p>
                      <a:endParaRPr lang="en-GB" sz="4300" dirty="0"/>
                    </a:p>
                  </a:txBody>
                  <a:tcPr marL="29135" marR="29135" marT="107806" marB="10780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2003918180"/>
                  </a:ext>
                </a:extLst>
              </a:tr>
              <a:tr h="869407">
                <a:tc>
                  <a:txBody>
                    <a:bodyPr/>
                    <a:lstStyle/>
                    <a:p>
                      <a:pPr algn="ctr"/>
                      <a:r>
                        <a:rPr lang="en-GB" sz="4000" b="1" dirty="0">
                          <a:solidFill>
                            <a:srgbClr val="FF0000"/>
                          </a:solidFill>
                          <a:latin typeface="Century Gothic" panose="020B0502020202020204" pitchFamily="34" charset="0"/>
                          <a:sym typeface="Wingdings 2" panose="05020102010507070707" pitchFamily="18" charset="2"/>
                        </a:rPr>
                        <a:t></a:t>
                      </a:r>
                      <a:endParaRPr lang="en-GB" sz="4000" b="1" dirty="0">
                        <a:solidFill>
                          <a:srgbClr val="FF0000"/>
                        </a:solidFill>
                        <a:latin typeface="Century Gothic" panose="020B0502020202020204" pitchFamily="34" charset="0"/>
                      </a:endParaRPr>
                    </a:p>
                  </a:txBody>
                  <a:tcPr marL="29135" marR="29135" marT="107806" marB="107806"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xmlns="" val="1114060667"/>
                  </a:ext>
                </a:extLst>
              </a:tr>
            </a:tbl>
          </a:graphicData>
        </a:graphic>
      </p:graphicFrame>
    </p:spTree>
    <p:extLst>
      <p:ext uri="{BB962C8B-B14F-4D97-AF65-F5344CB8AC3E}">
        <p14:creationId xmlns:p14="http://schemas.microsoft.com/office/powerpoint/2010/main" val="3642160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past perfect form has been used correctly in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astronaut’s rocket had took off from the launch pad several months before and now it had reached its final destination, which was a great relief to everyone involved in the mission.</a:t>
            </a:r>
          </a:p>
        </p:txBody>
      </p:sp>
    </p:spTree>
    <p:extLst>
      <p:ext uri="{BB962C8B-B14F-4D97-AF65-F5344CB8AC3E}">
        <p14:creationId xmlns:p14="http://schemas.microsoft.com/office/powerpoint/2010/main" val="2238671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past perfect form has been used correctly in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astronaut’s rocket had </a:t>
            </a:r>
            <a:r>
              <a:rPr lang="en-GB" sz="2800" b="1" dirty="0">
                <a:solidFill>
                  <a:srgbClr val="FF0000"/>
                </a:solidFill>
                <a:latin typeface="Century Gothic" panose="020B0502020202020204" pitchFamily="34" charset="0"/>
              </a:rPr>
              <a:t>taken</a:t>
            </a:r>
            <a:r>
              <a:rPr lang="en-GB" sz="2800" b="1" dirty="0">
                <a:solidFill>
                  <a:schemeClr val="tx1"/>
                </a:solidFill>
                <a:latin typeface="Century Gothic" panose="020B0502020202020204" pitchFamily="34" charset="0"/>
              </a:rPr>
              <a:t> off from the launch pad several months before and now it had reached its final destination, which was a great relief to everyone involved in the mission.</a:t>
            </a:r>
          </a:p>
          <a:p>
            <a:pPr lvl="0" defTabSz="685800">
              <a:defRPr/>
            </a:pPr>
            <a:endParaRPr lang="en-GB" sz="32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False, it should be ‘taken’.</a:t>
            </a:r>
          </a:p>
        </p:txBody>
      </p:sp>
    </p:spTree>
    <p:extLst>
      <p:ext uri="{BB962C8B-B14F-4D97-AF65-F5344CB8AC3E}">
        <p14:creationId xmlns:p14="http://schemas.microsoft.com/office/powerpoint/2010/main" val="692299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Match each sentence below to the correct verb in the past perfect form.</a:t>
            </a:r>
          </a:p>
          <a:p>
            <a:pPr lvl="0" defTabSz="685800">
              <a:defRPr/>
            </a:pPr>
            <a:endParaRPr lang="en-GB" sz="2000" b="1" dirty="0">
              <a:solidFill>
                <a:schemeClr val="tx1"/>
              </a:solidFill>
              <a:latin typeface="Century Gothic" panose="020B0502020202020204" pitchFamily="34" charset="0"/>
            </a:endParaRPr>
          </a:p>
          <a:p>
            <a:pPr marL="457200" lvl="0" indent="-457200" defTabSz="685800">
              <a:lnSpc>
                <a:spcPct val="150000"/>
              </a:lnSpc>
              <a:buFont typeface="+mj-lt"/>
              <a:buAutoNum type="alphaUcPeriod"/>
              <a:defRPr/>
            </a:pPr>
            <a:r>
              <a:rPr lang="en-GB" sz="2400" b="1" dirty="0">
                <a:solidFill>
                  <a:schemeClr val="tx1"/>
                </a:solidFill>
                <a:latin typeface="Century Gothic" panose="020B0502020202020204" pitchFamily="34" charset="0"/>
              </a:rPr>
              <a:t>At breakfast, I ________________ some cereals and toast, which were delicious. </a:t>
            </a:r>
          </a:p>
          <a:p>
            <a:pPr marL="457200" lvl="0" indent="-457200" defTabSz="685800">
              <a:lnSpc>
                <a:spcPct val="150000"/>
              </a:lnSpc>
              <a:buFont typeface="+mj-lt"/>
              <a:buAutoNum type="alphaUcPeriod"/>
              <a:defRPr/>
            </a:pPr>
            <a:endParaRPr lang="en-GB" sz="2400" b="1" dirty="0">
              <a:solidFill>
                <a:schemeClr val="tx1"/>
              </a:solidFill>
              <a:latin typeface="Century Gothic" panose="020B0502020202020204" pitchFamily="34" charset="0"/>
            </a:endParaRPr>
          </a:p>
          <a:p>
            <a:pPr marL="457200" lvl="0" indent="-457200" defTabSz="685800">
              <a:lnSpc>
                <a:spcPct val="150000"/>
              </a:lnSpc>
              <a:buFont typeface="+mj-lt"/>
              <a:buAutoNum type="alphaUcPeriod"/>
              <a:defRPr/>
            </a:pPr>
            <a:r>
              <a:rPr lang="en-GB" sz="2400" b="1" dirty="0">
                <a:solidFill>
                  <a:schemeClr val="tx1"/>
                </a:solidFill>
                <a:latin typeface="Century Gothic" panose="020B0502020202020204" pitchFamily="34" charset="0"/>
              </a:rPr>
              <a:t>Last night, I ________________ very well, but I still didn’t want to get up in the morning.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3" name="Rectangle: Rounded Corners 2">
            <a:extLst>
              <a:ext uri="{FF2B5EF4-FFF2-40B4-BE49-F238E27FC236}">
                <a16:creationId xmlns:a16="http://schemas.microsoft.com/office/drawing/2014/main" xmlns="" id="{5AB5488A-39E8-4920-870C-8A6A1144DA04}"/>
              </a:ext>
            </a:extLst>
          </p:cNvPr>
          <p:cNvSpPr/>
          <p:nvPr/>
        </p:nvSpPr>
        <p:spPr>
          <a:xfrm>
            <a:off x="1743740" y="5018567"/>
            <a:ext cx="2488018" cy="680484"/>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had eaten</a:t>
            </a:r>
          </a:p>
        </p:txBody>
      </p:sp>
      <p:sp>
        <p:nvSpPr>
          <p:cNvPr id="9" name="Rectangle: Rounded Corners 8">
            <a:extLst>
              <a:ext uri="{FF2B5EF4-FFF2-40B4-BE49-F238E27FC236}">
                <a16:creationId xmlns:a16="http://schemas.microsoft.com/office/drawing/2014/main" xmlns="" id="{4EB74AB3-D91E-4A15-BAFD-9AE178790887}"/>
              </a:ext>
            </a:extLst>
          </p:cNvPr>
          <p:cNvSpPr/>
          <p:nvPr/>
        </p:nvSpPr>
        <p:spPr>
          <a:xfrm>
            <a:off x="4684271" y="5018567"/>
            <a:ext cx="2488018" cy="680484"/>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had slept</a:t>
            </a:r>
          </a:p>
        </p:txBody>
      </p:sp>
    </p:spTree>
    <p:extLst>
      <p:ext uri="{BB962C8B-B14F-4D97-AF65-F5344CB8AC3E}">
        <p14:creationId xmlns:p14="http://schemas.microsoft.com/office/powerpoint/2010/main" val="445256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Match each sentence below to the correct verb in the past perfect form.</a:t>
            </a:r>
          </a:p>
          <a:p>
            <a:pPr lvl="0" defTabSz="685800">
              <a:defRPr/>
            </a:pPr>
            <a:endParaRPr lang="en-GB" sz="2000" b="1" dirty="0">
              <a:solidFill>
                <a:schemeClr val="tx1"/>
              </a:solidFill>
              <a:latin typeface="Century Gothic" panose="020B0502020202020204" pitchFamily="34" charset="0"/>
            </a:endParaRPr>
          </a:p>
          <a:p>
            <a:pPr marL="457200" lvl="0" indent="-457200" defTabSz="685800">
              <a:lnSpc>
                <a:spcPct val="150000"/>
              </a:lnSpc>
              <a:buFont typeface="+mj-lt"/>
              <a:buAutoNum type="alphaUcPeriod"/>
              <a:defRPr/>
            </a:pPr>
            <a:r>
              <a:rPr lang="en-GB" sz="2400" b="1" dirty="0">
                <a:solidFill>
                  <a:schemeClr val="tx1"/>
                </a:solidFill>
                <a:latin typeface="Century Gothic" panose="020B0502020202020204" pitchFamily="34" charset="0"/>
              </a:rPr>
              <a:t>At breakfast, I ________________ some cereals and toast, which were delicious. </a:t>
            </a:r>
          </a:p>
          <a:p>
            <a:pPr marL="457200" lvl="0" indent="-457200" defTabSz="685800">
              <a:lnSpc>
                <a:spcPct val="150000"/>
              </a:lnSpc>
              <a:buFont typeface="+mj-lt"/>
              <a:buAutoNum type="alphaUcPeriod"/>
              <a:defRPr/>
            </a:pPr>
            <a:endParaRPr lang="en-GB" sz="2400" b="1" dirty="0">
              <a:solidFill>
                <a:schemeClr val="tx1"/>
              </a:solidFill>
              <a:latin typeface="Century Gothic" panose="020B0502020202020204" pitchFamily="34" charset="0"/>
            </a:endParaRPr>
          </a:p>
          <a:p>
            <a:pPr marL="457200" lvl="0" indent="-457200" defTabSz="685800">
              <a:lnSpc>
                <a:spcPct val="150000"/>
              </a:lnSpc>
              <a:buFont typeface="+mj-lt"/>
              <a:buAutoNum type="alphaUcPeriod"/>
              <a:defRPr/>
            </a:pPr>
            <a:r>
              <a:rPr lang="en-GB" sz="2400" b="1" dirty="0">
                <a:solidFill>
                  <a:schemeClr val="tx1"/>
                </a:solidFill>
                <a:latin typeface="Century Gothic" panose="020B0502020202020204" pitchFamily="34" charset="0"/>
              </a:rPr>
              <a:t>Last night, I ________________ very well, but I still didn’t want to get up in the morning.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3" name="Rectangle: Rounded Corners 2">
            <a:extLst>
              <a:ext uri="{FF2B5EF4-FFF2-40B4-BE49-F238E27FC236}">
                <a16:creationId xmlns:a16="http://schemas.microsoft.com/office/drawing/2014/main" xmlns="" id="{5AB5488A-39E8-4920-870C-8A6A1144DA04}"/>
              </a:ext>
            </a:extLst>
          </p:cNvPr>
          <p:cNvSpPr/>
          <p:nvPr/>
        </p:nvSpPr>
        <p:spPr>
          <a:xfrm>
            <a:off x="1743740" y="5018567"/>
            <a:ext cx="2488018" cy="680484"/>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had eaten</a:t>
            </a:r>
          </a:p>
        </p:txBody>
      </p:sp>
      <p:sp>
        <p:nvSpPr>
          <p:cNvPr id="9" name="Rectangle: Rounded Corners 8">
            <a:extLst>
              <a:ext uri="{FF2B5EF4-FFF2-40B4-BE49-F238E27FC236}">
                <a16:creationId xmlns:a16="http://schemas.microsoft.com/office/drawing/2014/main" xmlns="" id="{4EB74AB3-D91E-4A15-BAFD-9AE178790887}"/>
              </a:ext>
            </a:extLst>
          </p:cNvPr>
          <p:cNvSpPr/>
          <p:nvPr/>
        </p:nvSpPr>
        <p:spPr>
          <a:xfrm>
            <a:off x="4684271" y="5018567"/>
            <a:ext cx="2488018" cy="680484"/>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had slept</a:t>
            </a:r>
          </a:p>
        </p:txBody>
      </p:sp>
      <p:sp>
        <p:nvSpPr>
          <p:cNvPr id="2" name="TextBox 1">
            <a:extLst>
              <a:ext uri="{FF2B5EF4-FFF2-40B4-BE49-F238E27FC236}">
                <a16:creationId xmlns:a16="http://schemas.microsoft.com/office/drawing/2014/main" xmlns="" id="{0B17F965-8D4F-4861-BDCD-9E00BCF8CFFE}"/>
              </a:ext>
            </a:extLst>
          </p:cNvPr>
          <p:cNvSpPr txBox="1"/>
          <p:nvPr/>
        </p:nvSpPr>
        <p:spPr>
          <a:xfrm>
            <a:off x="3312041" y="1839433"/>
            <a:ext cx="1839433" cy="738664"/>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had eaten</a:t>
            </a:r>
          </a:p>
          <a:p>
            <a:endParaRPr lang="en-GB" dirty="0"/>
          </a:p>
        </p:txBody>
      </p:sp>
      <p:sp>
        <p:nvSpPr>
          <p:cNvPr id="4" name="TextBox 3">
            <a:extLst>
              <a:ext uri="{FF2B5EF4-FFF2-40B4-BE49-F238E27FC236}">
                <a16:creationId xmlns:a16="http://schemas.microsoft.com/office/drawing/2014/main" xmlns="" id="{E6113C5A-23CF-4260-9045-80A0F81BBF2A}"/>
              </a:ext>
            </a:extLst>
          </p:cNvPr>
          <p:cNvSpPr txBox="1"/>
          <p:nvPr/>
        </p:nvSpPr>
        <p:spPr>
          <a:xfrm>
            <a:off x="2987749" y="3492798"/>
            <a:ext cx="1648046" cy="738664"/>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had slept</a:t>
            </a:r>
          </a:p>
          <a:p>
            <a:endParaRPr lang="en-GB" dirty="0"/>
          </a:p>
        </p:txBody>
      </p:sp>
    </p:spTree>
    <p:extLst>
      <p:ext uri="{BB962C8B-B14F-4D97-AF65-F5344CB8AC3E}">
        <p14:creationId xmlns:p14="http://schemas.microsoft.com/office/powerpoint/2010/main" val="362333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using the verb ‘want‘ in the past perfect form.</a:t>
            </a:r>
          </a:p>
          <a:p>
            <a:pPr lvl="0" defTabSz="685800">
              <a:defRPr/>
            </a:pPr>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Despite her great age, my gran </a:t>
            </a:r>
            <a:r>
              <a:rPr lang="en-GB" sz="2800" b="1" spc="-300" dirty="0">
                <a:solidFill>
                  <a:schemeClr val="tx1"/>
                </a:solidFill>
                <a:latin typeface="Century Gothic" panose="020B0502020202020204" pitchFamily="34" charset="0"/>
              </a:rPr>
              <a:t>_________________</a:t>
            </a:r>
            <a:r>
              <a:rPr lang="en-GB" sz="2800" b="1" dirty="0">
                <a:solidFill>
                  <a:schemeClr val="tx1"/>
                </a:solidFill>
                <a:latin typeface="Century Gothic" panose="020B0502020202020204" pitchFamily="34" charset="0"/>
              </a:rPr>
              <a:t>  to take part in a sky dive to raise money for charity.</a:t>
            </a:r>
          </a:p>
        </p:txBody>
      </p:sp>
    </p:spTree>
    <p:extLst>
      <p:ext uri="{BB962C8B-B14F-4D97-AF65-F5344CB8AC3E}">
        <p14:creationId xmlns:p14="http://schemas.microsoft.com/office/powerpoint/2010/main" val="34242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301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using the verb ‘want‘ in the past perfect form.</a:t>
            </a:r>
          </a:p>
          <a:p>
            <a:pPr lvl="0" defTabSz="685800">
              <a:defRPr/>
            </a:pPr>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Despite her great age, my gran </a:t>
            </a:r>
            <a:r>
              <a:rPr lang="en-GB" sz="2800" b="1" spc="-300" dirty="0">
                <a:solidFill>
                  <a:schemeClr val="tx1"/>
                </a:solidFill>
                <a:latin typeface="Century Gothic" panose="020B0502020202020204" pitchFamily="34" charset="0"/>
              </a:rPr>
              <a:t>_________________</a:t>
            </a:r>
            <a:r>
              <a:rPr lang="en-GB" sz="2800" b="1" dirty="0">
                <a:solidFill>
                  <a:schemeClr val="tx1"/>
                </a:solidFill>
                <a:latin typeface="Century Gothic" panose="020B0502020202020204" pitchFamily="34" charset="0"/>
              </a:rPr>
              <a:t>  to take part in a sky dive to raise money for charity.</a:t>
            </a:r>
          </a:p>
        </p:txBody>
      </p:sp>
      <p:sp>
        <p:nvSpPr>
          <p:cNvPr id="6" name="TextBox 5">
            <a:extLst>
              <a:ext uri="{FF2B5EF4-FFF2-40B4-BE49-F238E27FC236}">
                <a16:creationId xmlns:a16="http://schemas.microsoft.com/office/drawing/2014/main" xmlns="" id="{D113EAF7-31AB-4032-BFA4-100CB6B24696}"/>
              </a:ext>
            </a:extLst>
          </p:cNvPr>
          <p:cNvSpPr txBox="1"/>
          <p:nvPr/>
        </p:nvSpPr>
        <p:spPr>
          <a:xfrm>
            <a:off x="5574699" y="1869903"/>
            <a:ext cx="3129280" cy="523220"/>
          </a:xfrm>
          <a:prstGeom prst="rect">
            <a:avLst/>
          </a:prstGeom>
          <a:noFill/>
        </p:spPr>
        <p:txBody>
          <a:bodyPr wrap="square" rtlCol="0">
            <a:spAutoFit/>
          </a:bodyPr>
          <a:lstStyle/>
          <a:p>
            <a:pPr algn="ctr"/>
            <a:r>
              <a:rPr lang="en-GB" sz="2800" b="1" dirty="0">
                <a:solidFill>
                  <a:srgbClr val="FF0000"/>
                </a:solidFill>
                <a:latin typeface="Century Gothic" panose="020B0502020202020204" pitchFamily="34" charset="0"/>
              </a:rPr>
              <a:t>had wanted</a:t>
            </a:r>
          </a:p>
        </p:txBody>
      </p:sp>
    </p:spTree>
    <p:extLst>
      <p:ext uri="{BB962C8B-B14F-4D97-AF65-F5344CB8AC3E}">
        <p14:creationId xmlns:p14="http://schemas.microsoft.com/office/powerpoint/2010/main" val="1033821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Read the sentences below. How does the use of the past perfect form change the meaning of the sentence? </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457200" indent="-457200">
              <a:buFont typeface="+mj-lt"/>
              <a:buAutoNum type="alphaUcPeriod"/>
            </a:pPr>
            <a:r>
              <a:rPr lang="en-GB" sz="2400" b="1" dirty="0">
                <a:solidFill>
                  <a:schemeClr val="tx1"/>
                </a:solidFill>
                <a:latin typeface="Century Gothic" panose="020B0502020202020204" pitchFamily="34" charset="0"/>
              </a:rPr>
              <a:t>By the time he got to the front of the post office queue, William forgot what he wanted to post. </a:t>
            </a:r>
          </a:p>
          <a:p>
            <a:pPr marL="457200" indent="-457200">
              <a:buFont typeface="+mj-lt"/>
              <a:buAutoNum type="alphaUcPeriod"/>
            </a:pPr>
            <a:endParaRPr lang="en-GB" sz="2400" b="1" dirty="0">
              <a:solidFill>
                <a:schemeClr val="tx1"/>
              </a:solidFill>
              <a:latin typeface="Century Gothic" panose="020B0502020202020204" pitchFamily="34" charset="0"/>
            </a:endParaRPr>
          </a:p>
          <a:p>
            <a:pPr marL="457200" indent="-457200">
              <a:buFont typeface="+mj-lt"/>
              <a:buAutoNum type="alphaUcPeriod"/>
            </a:pPr>
            <a:r>
              <a:rPr lang="en-GB" sz="2400" b="1" dirty="0">
                <a:solidFill>
                  <a:schemeClr val="tx1"/>
                </a:solidFill>
                <a:latin typeface="Century Gothic" panose="020B0502020202020204" pitchFamily="34" charset="0"/>
              </a:rPr>
              <a:t>By the time he got to the front of the post office queue, William had forgotten what he wanted to post. </a:t>
            </a:r>
          </a:p>
          <a:p>
            <a:pPr marL="457200" indent="-457200">
              <a:buFont typeface="+mj-lt"/>
              <a:buAutoNum type="alphaUcPeriod"/>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rgbClr val="FF0000"/>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554044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Read the sentences below. How does the use of the past perfect form change the meaning of the sentence? </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457200" indent="-457200">
              <a:buFont typeface="+mj-lt"/>
              <a:buAutoNum type="alphaUcPeriod"/>
            </a:pPr>
            <a:r>
              <a:rPr lang="en-GB" sz="2400" b="1" dirty="0">
                <a:solidFill>
                  <a:schemeClr val="tx1"/>
                </a:solidFill>
                <a:latin typeface="Century Gothic" panose="020B0502020202020204" pitchFamily="34" charset="0"/>
              </a:rPr>
              <a:t>By the time he got to the front of the post office queue, William forgot what he wanted to post. </a:t>
            </a:r>
          </a:p>
          <a:p>
            <a:pPr marL="457200" indent="-457200">
              <a:buFont typeface="+mj-lt"/>
              <a:buAutoNum type="alphaUcPeriod"/>
            </a:pPr>
            <a:endParaRPr lang="en-GB" sz="2400" b="1" dirty="0">
              <a:solidFill>
                <a:schemeClr val="tx1"/>
              </a:solidFill>
              <a:latin typeface="Century Gothic" panose="020B0502020202020204" pitchFamily="34" charset="0"/>
            </a:endParaRPr>
          </a:p>
          <a:p>
            <a:pPr marL="457200" indent="-457200">
              <a:buFont typeface="+mj-lt"/>
              <a:buAutoNum type="alphaUcPeriod"/>
            </a:pPr>
            <a:r>
              <a:rPr lang="en-GB" sz="2400" b="1" dirty="0">
                <a:solidFill>
                  <a:schemeClr val="tx1"/>
                </a:solidFill>
                <a:latin typeface="Century Gothic" panose="020B0502020202020204" pitchFamily="34" charset="0"/>
              </a:rPr>
              <a:t>By the time he got to the front of the post office queue, William had forgotten what he wanted to post. </a:t>
            </a:r>
          </a:p>
          <a:p>
            <a:pPr marL="457200" indent="-457200">
              <a:buFont typeface="+mj-lt"/>
              <a:buAutoNum type="alphaUcPeriod"/>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rgbClr val="FF0000"/>
              </a:solidFill>
              <a:latin typeface="Century Gothic" panose="020B0502020202020204" pitchFamily="34" charset="0"/>
            </a:endParaRPr>
          </a:p>
          <a:p>
            <a:r>
              <a:rPr lang="en-GB" sz="2000" b="1" dirty="0">
                <a:solidFill>
                  <a:schemeClr val="tx1"/>
                </a:solidFill>
                <a:latin typeface="Century Gothic" panose="020B0502020202020204" pitchFamily="34" charset="0"/>
              </a:rPr>
              <a:t>In sentence A William forgot what he wanted to post when he got to the front of the queue. In sentence B he forgot …</a:t>
            </a:r>
          </a:p>
          <a:p>
            <a:endParaRPr lang="en-GB" sz="2000" b="1" dirty="0">
              <a:solidFill>
                <a:srgbClr val="FF0000"/>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4466386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Read the sentences below. How does the use of the past perfect form change the meaning of the sentence? </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457200" indent="-457200">
              <a:buFont typeface="+mj-lt"/>
              <a:buAutoNum type="alphaUcPeriod"/>
            </a:pPr>
            <a:r>
              <a:rPr lang="en-GB" sz="2400" b="1" dirty="0">
                <a:solidFill>
                  <a:schemeClr val="tx1"/>
                </a:solidFill>
                <a:latin typeface="Century Gothic" panose="020B0502020202020204" pitchFamily="34" charset="0"/>
              </a:rPr>
              <a:t>By the time he got to the front of the post office queue, William forgot what he wanted to post. </a:t>
            </a:r>
          </a:p>
          <a:p>
            <a:pPr marL="457200" indent="-457200">
              <a:buFont typeface="+mj-lt"/>
              <a:buAutoNum type="alphaUcPeriod"/>
            </a:pPr>
            <a:endParaRPr lang="en-GB" sz="2400" b="1" dirty="0">
              <a:solidFill>
                <a:schemeClr val="tx1"/>
              </a:solidFill>
              <a:latin typeface="Century Gothic" panose="020B0502020202020204" pitchFamily="34" charset="0"/>
            </a:endParaRPr>
          </a:p>
          <a:p>
            <a:pPr marL="457200" indent="-457200">
              <a:buFont typeface="+mj-lt"/>
              <a:buAutoNum type="alphaUcPeriod"/>
            </a:pPr>
            <a:r>
              <a:rPr lang="en-GB" sz="2400" b="1" dirty="0">
                <a:solidFill>
                  <a:schemeClr val="tx1"/>
                </a:solidFill>
                <a:latin typeface="Century Gothic" panose="020B0502020202020204" pitchFamily="34" charset="0"/>
              </a:rPr>
              <a:t>By the time he got to the front of the post office queue, William had forgotten what he wanted to post. </a:t>
            </a:r>
          </a:p>
          <a:p>
            <a:pPr marL="457200" indent="-457200">
              <a:buFont typeface="+mj-lt"/>
              <a:buAutoNum type="alphaUcPeriod"/>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In sentence A William forgot what he wanted to post when he got to the front of the queue. In sentence B he had already forgotten before he got to the front of the queue.</a:t>
            </a:r>
          </a:p>
          <a:p>
            <a:endParaRPr lang="en-GB" sz="2000" b="1" dirty="0">
              <a:solidFill>
                <a:srgbClr val="FF0000"/>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553496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two sentences using the word bank below, where one uses the past perfect form of the verb and changes the meaning of the original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xmlns="" id="{9481AB7F-E2DF-4F18-8A71-FDA4500EC8A4}"/>
              </a:ext>
            </a:extLst>
          </p:cNvPr>
          <p:cNvGraphicFramePr>
            <a:graphicFrameLocks noGrp="1"/>
          </p:cNvGraphicFramePr>
          <p:nvPr>
            <p:extLst>
              <p:ext uri="{D42A27DB-BD31-4B8C-83A1-F6EECF244321}">
                <p14:modId xmlns:p14="http://schemas.microsoft.com/office/powerpoint/2010/main" val="1942405594"/>
              </p:ext>
            </p:extLst>
          </p:nvPr>
        </p:nvGraphicFramePr>
        <p:xfrm>
          <a:off x="2415082" y="2089617"/>
          <a:ext cx="4056894" cy="1589858"/>
        </p:xfrm>
        <a:graphic>
          <a:graphicData uri="http://schemas.openxmlformats.org/drawingml/2006/table">
            <a:tbl>
              <a:tblPr firstRow="1" bandRow="1">
                <a:tableStyleId>{2D5ABB26-0587-4C30-8999-92F81FD0307C}</a:tableStyleId>
              </a:tblPr>
              <a:tblGrid>
                <a:gridCol w="2028447">
                  <a:extLst>
                    <a:ext uri="{9D8B030D-6E8A-4147-A177-3AD203B41FA5}">
                      <a16:colId xmlns:a16="http://schemas.microsoft.com/office/drawing/2014/main" xmlns="" val="3492186947"/>
                    </a:ext>
                  </a:extLst>
                </a:gridCol>
                <a:gridCol w="2028447">
                  <a:extLst>
                    <a:ext uri="{9D8B030D-6E8A-4147-A177-3AD203B41FA5}">
                      <a16:colId xmlns:a16="http://schemas.microsoft.com/office/drawing/2014/main" xmlns="" val="3147475609"/>
                    </a:ext>
                  </a:extLst>
                </a:gridCol>
              </a:tblGrid>
              <a:tr h="794929">
                <a:tc>
                  <a:txBody>
                    <a:bodyPr/>
                    <a:lstStyle/>
                    <a:p>
                      <a:pPr algn="ctr"/>
                      <a:r>
                        <a:rPr lang="en-GB" sz="2500" b="1" dirty="0">
                          <a:latin typeface="Century Gothic" panose="020B0502020202020204" pitchFamily="34" charset="0"/>
                        </a:rPr>
                        <a:t>dad</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home</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204445833"/>
                  </a:ext>
                </a:extLst>
              </a:tr>
              <a:tr h="794929">
                <a:tc>
                  <a:txBody>
                    <a:bodyPr/>
                    <a:lstStyle/>
                    <a:p>
                      <a:pPr algn="ctr"/>
                      <a:r>
                        <a:rPr lang="en-GB" sz="2500" b="1" dirty="0">
                          <a:latin typeface="Century Gothic" panose="020B0502020202020204" pitchFamily="34" charset="0"/>
                        </a:rPr>
                        <a:t>go</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supermarket</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80931655"/>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two sentences using the word bank below, where one uses the past perfect form of the verb and changes the meaning of the original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possible answers, for example:</a:t>
            </a:r>
          </a:p>
          <a:p>
            <a:pPr lvl="0" defTabSz="514350">
              <a:defRPr/>
            </a:pPr>
            <a:endParaRPr lang="en-GB" sz="2000" b="1" dirty="0">
              <a:solidFill>
                <a:srgbClr val="FF0000"/>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When I arrived home from school, my dad went to the supermarket to buy some milk.</a:t>
            </a:r>
          </a:p>
          <a:p>
            <a:pPr lvl="0" defTabSz="514350">
              <a:defRPr/>
            </a:pPr>
            <a:endParaRPr lang="en-GB" sz="2000" b="1" dirty="0">
              <a:solidFill>
                <a:srgbClr val="FF0000"/>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When I arrived home from school, my dad had gone to the supermarket to buy some milk.</a:t>
            </a:r>
          </a:p>
        </p:txBody>
      </p:sp>
      <p:graphicFrame>
        <p:nvGraphicFramePr>
          <p:cNvPr id="6" name="Table 5">
            <a:extLst>
              <a:ext uri="{FF2B5EF4-FFF2-40B4-BE49-F238E27FC236}">
                <a16:creationId xmlns:a16="http://schemas.microsoft.com/office/drawing/2014/main" xmlns="" id="{9481AB7F-E2DF-4F18-8A71-FDA4500EC8A4}"/>
              </a:ext>
            </a:extLst>
          </p:cNvPr>
          <p:cNvGraphicFramePr>
            <a:graphicFrameLocks noGrp="1"/>
          </p:cNvGraphicFramePr>
          <p:nvPr>
            <p:extLst>
              <p:ext uri="{D42A27DB-BD31-4B8C-83A1-F6EECF244321}">
                <p14:modId xmlns:p14="http://schemas.microsoft.com/office/powerpoint/2010/main" val="3336231209"/>
              </p:ext>
            </p:extLst>
          </p:nvPr>
        </p:nvGraphicFramePr>
        <p:xfrm>
          <a:off x="2415082" y="2089617"/>
          <a:ext cx="4056894" cy="1589858"/>
        </p:xfrm>
        <a:graphic>
          <a:graphicData uri="http://schemas.openxmlformats.org/drawingml/2006/table">
            <a:tbl>
              <a:tblPr firstRow="1" bandRow="1">
                <a:tableStyleId>{2D5ABB26-0587-4C30-8999-92F81FD0307C}</a:tableStyleId>
              </a:tblPr>
              <a:tblGrid>
                <a:gridCol w="2028447">
                  <a:extLst>
                    <a:ext uri="{9D8B030D-6E8A-4147-A177-3AD203B41FA5}">
                      <a16:colId xmlns:a16="http://schemas.microsoft.com/office/drawing/2014/main" xmlns="" val="3492186947"/>
                    </a:ext>
                  </a:extLst>
                </a:gridCol>
                <a:gridCol w="2028447">
                  <a:extLst>
                    <a:ext uri="{9D8B030D-6E8A-4147-A177-3AD203B41FA5}">
                      <a16:colId xmlns:a16="http://schemas.microsoft.com/office/drawing/2014/main" xmlns="" val="3147475609"/>
                    </a:ext>
                  </a:extLst>
                </a:gridCol>
              </a:tblGrid>
              <a:tr h="794929">
                <a:tc>
                  <a:txBody>
                    <a:bodyPr/>
                    <a:lstStyle/>
                    <a:p>
                      <a:pPr algn="ctr"/>
                      <a:r>
                        <a:rPr lang="en-GB" sz="2500" b="1" dirty="0">
                          <a:latin typeface="Century Gothic" panose="020B0502020202020204" pitchFamily="34" charset="0"/>
                        </a:rPr>
                        <a:t>dad</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home</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204445833"/>
                  </a:ext>
                </a:extLst>
              </a:tr>
              <a:tr h="794929">
                <a:tc>
                  <a:txBody>
                    <a:bodyPr/>
                    <a:lstStyle/>
                    <a:p>
                      <a:pPr algn="ctr"/>
                      <a:r>
                        <a:rPr lang="en-GB" sz="2500" b="1" dirty="0">
                          <a:latin typeface="Century Gothic" panose="020B0502020202020204" pitchFamily="34" charset="0"/>
                        </a:rPr>
                        <a:t>go</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supermarket</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80931655"/>
                  </a:ext>
                </a:extLst>
              </a:tr>
            </a:tbl>
          </a:graphicData>
        </a:graphic>
      </p:graphicFrame>
    </p:spTree>
    <p:extLst>
      <p:ext uri="{BB962C8B-B14F-4D97-AF65-F5344CB8AC3E}">
        <p14:creationId xmlns:p14="http://schemas.microsoft.com/office/powerpoint/2010/main" val="740346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Rewrite the sentence so that it contains a verb in the past perfect form. </a:t>
            </a:r>
            <a:r>
              <a:rPr lang="en-GB" sz="2000" b="1" dirty="0">
                <a:solidFill>
                  <a:schemeClr val="tx1"/>
                </a:solidFill>
                <a:latin typeface="Century Gothic" panose="020B0502020202020204" pitchFamily="34" charset="0"/>
                <a:sym typeface="Wingdings" panose="05000000000000000000" pitchFamily="2" charset="2"/>
              </a:rPr>
              <a:t>Your sentence must also include two adjectives.</a:t>
            </a:r>
          </a:p>
          <a:p>
            <a:pPr lvl="0"/>
            <a:endParaRPr lang="en-GB" sz="2000" b="1" dirty="0">
              <a:solidFill>
                <a:schemeClr val="tx1"/>
              </a:solidFill>
              <a:latin typeface="Century Gothic" panose="020B0502020202020204" pitchFamily="34" charset="0"/>
              <a:sym typeface="Wingdings" panose="05000000000000000000" pitchFamily="2" charset="2"/>
            </a:endParaRPr>
          </a:p>
          <a:p>
            <a:pPr lvl="0"/>
            <a:endParaRPr lang="en-GB" sz="2000" b="1" dirty="0">
              <a:solidFill>
                <a:schemeClr val="tx1"/>
              </a:solidFill>
              <a:latin typeface="Century Gothic" panose="020B0502020202020204" pitchFamily="34" charset="0"/>
              <a:sym typeface="Wingdings" panose="05000000000000000000" pitchFamily="2" charset="2"/>
            </a:endParaRPr>
          </a:p>
          <a:p>
            <a:pPr lvl="0"/>
            <a:endParaRPr lang="en-GB" sz="2000" b="1" dirty="0">
              <a:solidFill>
                <a:schemeClr val="tx1"/>
              </a:solidFill>
              <a:latin typeface="Century Gothic" panose="020B0502020202020204" pitchFamily="34" charset="0"/>
              <a:sym typeface="Wingdings" panose="05000000000000000000" pitchFamily="2" charset="2"/>
            </a:endParaRPr>
          </a:p>
          <a:p>
            <a:r>
              <a:rPr lang="en-GB" sz="2800" b="1" dirty="0">
                <a:solidFill>
                  <a:schemeClr val="tx1"/>
                </a:solidFill>
                <a:latin typeface="Century Gothic" panose="020B0502020202020204" pitchFamily="34" charset="0"/>
              </a:rPr>
              <a:t>Before a storm, everyone made sure all of their belongings were stored away safely and sheltered indoors until it was over.</a:t>
            </a:r>
          </a:p>
          <a:p>
            <a:endParaRPr lang="en-GB" sz="28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08463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Rewrite the sentence so that it contains a verb in the past perfect form. </a:t>
            </a:r>
            <a:r>
              <a:rPr lang="en-GB" sz="2000" b="1" dirty="0">
                <a:solidFill>
                  <a:schemeClr val="tx1"/>
                </a:solidFill>
                <a:latin typeface="Century Gothic" panose="020B0502020202020204" pitchFamily="34" charset="0"/>
                <a:sym typeface="Wingdings" panose="05000000000000000000" pitchFamily="2" charset="2"/>
              </a:rPr>
              <a:t>Your sentence must also include two adjectives.</a:t>
            </a:r>
          </a:p>
          <a:p>
            <a:pPr lvl="0"/>
            <a:endParaRPr lang="en-GB" sz="2000" b="1" dirty="0">
              <a:solidFill>
                <a:schemeClr val="tx1"/>
              </a:solidFill>
              <a:latin typeface="Century Gothic" panose="020B0502020202020204" pitchFamily="34" charset="0"/>
              <a:sym typeface="Wingdings" panose="05000000000000000000" pitchFamily="2" charset="2"/>
            </a:endParaRPr>
          </a:p>
          <a:p>
            <a:pPr lvl="0"/>
            <a:endParaRPr lang="en-GB" sz="2000" b="1" dirty="0">
              <a:solidFill>
                <a:schemeClr val="tx1"/>
              </a:solidFill>
              <a:latin typeface="Century Gothic" panose="020B0502020202020204" pitchFamily="34" charset="0"/>
              <a:sym typeface="Wingdings" panose="05000000000000000000" pitchFamily="2" charset="2"/>
            </a:endParaRPr>
          </a:p>
          <a:p>
            <a:pPr lvl="0"/>
            <a:endParaRPr lang="en-GB" sz="2000" b="1" dirty="0">
              <a:solidFill>
                <a:schemeClr val="tx1"/>
              </a:solidFill>
              <a:latin typeface="Century Gothic" panose="020B0502020202020204" pitchFamily="34" charset="0"/>
              <a:sym typeface="Wingdings" panose="05000000000000000000" pitchFamily="2" charset="2"/>
            </a:endParaRPr>
          </a:p>
          <a:p>
            <a:r>
              <a:rPr lang="en-GB" sz="2800" b="1" dirty="0">
                <a:solidFill>
                  <a:schemeClr val="tx1"/>
                </a:solidFill>
                <a:latin typeface="Century Gothic" panose="020B0502020202020204" pitchFamily="34" charset="0"/>
              </a:rPr>
              <a:t>Before a storm, everyone made sure all of their belongings were stored away safely and sheltered indoors until it was over.</a:t>
            </a:r>
          </a:p>
          <a:p>
            <a:endParaRPr lang="en-GB" sz="28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Before a powerful storm, everyone had made sure all of their precious belongings had been stored away safely and had sheltered indoors until it was over.</a:t>
            </a:r>
          </a:p>
        </p:txBody>
      </p:sp>
    </p:spTree>
    <p:extLst>
      <p:ext uri="{BB962C8B-B14F-4D97-AF65-F5344CB8AC3E}">
        <p14:creationId xmlns:p14="http://schemas.microsoft.com/office/powerpoint/2010/main" val="105524189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13" ma:contentTypeDescription="Create a new document." ma:contentTypeScope="" ma:versionID="226396999748aedaccaef4cb0e3d9517">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920329ea04f01889b6ffc9cde7973b4"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AutoKeyPoints" minOccurs="0"/>
                <xsd:element ref="ns3:MediaServiceKeyPoint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purl.org/dc/elements/1.1/"/>
    <ds:schemaRef ds:uri="5c7a0828-c5e4-45f8-a074-18a8fdc88ec6"/>
    <ds:schemaRef ds:uri="http://www.w3.org/XML/1998/namespace"/>
  </ds:schemaRefs>
</ds:datastoreItem>
</file>

<file path=customXml/itemProps2.xml><?xml version="1.0" encoding="utf-8"?>
<ds:datastoreItem xmlns:ds="http://schemas.openxmlformats.org/officeDocument/2006/customXml" ds:itemID="{ABED150A-0DB6-45EF-B230-8216A61534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1274</TotalTime>
  <Words>1428</Words>
  <Application>Microsoft Office PowerPoint</Application>
  <PresentationFormat>On-screen Show (4:3)</PresentationFormat>
  <Paragraphs>233</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Rebecca Kemp</cp:lastModifiedBy>
  <cp:revision>2</cp:revision>
  <dcterms:created xsi:type="dcterms:W3CDTF">2018-03-17T10:08:43Z</dcterms:created>
  <dcterms:modified xsi:type="dcterms:W3CDTF">2022-03-17T16:01:24Z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512">
    <vt:lpwstr>184</vt:lpwstr>
  </property>
</Properties>
</file>