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88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605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123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204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58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564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47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04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987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917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51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31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4637E-0B4F-4928-96AF-EB4302F5E5E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75BB9-DDA2-4C1F-88B3-3A9933DA9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85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2" y="251519"/>
            <a:ext cx="4434384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2" y="3563888"/>
            <a:ext cx="4968552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2" y="2203527"/>
            <a:ext cx="3786312" cy="85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6" b="8152"/>
          <a:stretch/>
        </p:blipFill>
        <p:spPr bwMode="auto">
          <a:xfrm>
            <a:off x="286832" y="7164289"/>
            <a:ext cx="4466127" cy="136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2" y="4956043"/>
            <a:ext cx="4118204" cy="1344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441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1" y="539553"/>
            <a:ext cx="1458162" cy="129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952" y="2843808"/>
            <a:ext cx="3659609" cy="1337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44" y="6197676"/>
            <a:ext cx="1252556" cy="1337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815" y="307958"/>
            <a:ext cx="3402378" cy="2031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1" y="4644008"/>
            <a:ext cx="1790507" cy="130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152" y="6130372"/>
            <a:ext cx="4858727" cy="79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896" y="4392816"/>
            <a:ext cx="3349749" cy="1552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54" y="2820782"/>
            <a:ext cx="2271093" cy="1471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164" y="7330691"/>
            <a:ext cx="4536746" cy="1813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11" y="7668344"/>
            <a:ext cx="1949401" cy="158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1443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3</cp:revision>
  <dcterms:created xsi:type="dcterms:W3CDTF">2022-01-21T10:52:22Z</dcterms:created>
  <dcterms:modified xsi:type="dcterms:W3CDTF">2022-01-21T11:23:29Z</dcterms:modified>
</cp:coreProperties>
</file>