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2" r:id="rId6"/>
    <p:sldId id="261" r:id="rId7"/>
  </p:sldIdLst>
  <p:sldSz cx="9144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167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5800" y="2130423"/>
            <a:ext cx="7772400" cy="147002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3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8E46A17-F23B-4429-BC31-13B02A2E33E4}" type="datetime1">
              <a:rPr lang="en-GB"/>
              <a:pPr lvl="0"/>
              <a:t>22/04/2022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10604A3-226E-4185-B28E-224A6FC43DF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694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99CCC84-16CA-4DB1-8D39-A85363D53D49}" type="datetime1">
              <a:rPr lang="en-GB"/>
              <a:pPr lvl="0"/>
              <a:t>22/04/2022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96A89A4-76D8-4C6B-B3C5-A1DAF166C81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226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722311" y="4406895"/>
            <a:ext cx="7772400" cy="1362071"/>
          </a:xfrm>
        </p:spPr>
        <p:txBody>
          <a:bodyPr anchor="t" anchorCtr="0"/>
          <a:lstStyle>
            <a:lvl1pPr algn="l">
              <a:defRPr sz="4000" b="1" cap="all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722311" y="2906713"/>
            <a:ext cx="7772400" cy="1500182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51315D1-ABA9-4504-9BA6-C4C3B0584A25}" type="datetime1">
              <a:rPr lang="en-GB"/>
              <a:pPr lvl="0"/>
              <a:t>22/04/2022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C36BCE3-F65E-47E1-BFF0-E56286703E6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230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648196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3456819-18BC-4953-B4A8-C94132534394}" type="datetime1">
              <a:rPr lang="en-GB"/>
              <a:pPr lvl="0"/>
              <a:t>22/04/2022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7413F08-D733-4D4C-9DC6-10B158F3EDB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37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4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57200" y="2174872"/>
            <a:ext cx="4040184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4645023" y="1535113"/>
            <a:ext cx="4041776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4645023" y="2174872"/>
            <a:ext cx="4041776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EDB9D14-FBA1-45C3-B6DD-1851BBD5E421}" type="datetime1">
              <a:rPr lang="en-GB"/>
              <a:pPr lvl="0"/>
              <a:t>22/04/2022</a:t>
            </a:fld>
            <a:endParaRPr lang="en-GB"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84F6714-D21F-499D-92C0-33B082DC3F5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140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270F769-E9C4-45B0-B520-243C9A3A254F}" type="datetime1">
              <a:rPr lang="en-GB"/>
              <a:pPr lvl="0"/>
              <a:t>22/04/2022</a:t>
            </a:fld>
            <a:endParaRPr lang="en-GB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95BEAEF-6EA7-40AE-8879-7DBC05A74D5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215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CABD41B-6D8E-4504-B2B5-D5C98B07B2AB}" type="datetime1">
              <a:rPr lang="en-GB"/>
              <a:pPr lvl="0"/>
              <a:t>22/04/2022</a:t>
            </a:fld>
            <a:endParaRPr lang="en-GB"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14759BA-4A50-422C-80C0-34BC73D9B34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9234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3048"/>
            <a:ext cx="3008311" cy="1162046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3575047" y="273048"/>
            <a:ext cx="5111752" cy="585311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457200" y="1435095"/>
            <a:ext cx="3008311" cy="46910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4DBAC36-07F4-43A5-A7DF-C064C7BFFE7C}" type="datetime1">
              <a:rPr lang="en-GB"/>
              <a:pPr lvl="0"/>
              <a:t>22/04/2022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CB20EA6-109A-4C96-B29A-11720040CF9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183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5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 lang="en-GB"/>
            </a:lvl1pPr>
          </a:lstStyle>
          <a:p>
            <a:pPr lvl="0"/>
            <a:endParaRPr lang="en-GB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1792288" y="5367335"/>
            <a:ext cx="5486400" cy="8048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D35A911-4C3C-4735-81FF-1C2A89091385}" type="datetime1">
              <a:rPr lang="en-GB"/>
              <a:pPr lvl="0"/>
              <a:t>22/04/2022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1C3FBF4-E006-41C3-949F-0F643601AD0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613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B85A5DC-33A5-4FBF-92B8-6F137E03F6C0}" type="datetime1">
              <a:rPr lang="en-GB"/>
              <a:pPr lvl="0"/>
              <a:t>22/04/2022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3F5F2BD-35F1-4D53-9B0F-AC4241FAF6E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966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9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457200" y="274640"/>
            <a:ext cx="6019796" cy="5851529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4030E72-2648-43A8-BD8B-38403559BEE0}" type="datetime1">
              <a:rPr lang="en-GB"/>
              <a:pPr lvl="0"/>
              <a:t>22/04/2022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D826D80-6771-4329-A63E-8AFBD06A669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702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457200" y="27464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457200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39A420DE-EF4F-406E-966D-79D8B2C74E13}" type="datetime1">
              <a:rPr lang="en-GB"/>
              <a:pPr lvl="0"/>
              <a:t>22/04/2022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124203" y="6356351"/>
            <a:ext cx="2895603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553203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283EC271-85AC-46CF-81AC-5D5984994685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lvl="0" indent="0" algn="ct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</p:titleStyle>
    <p:bodyStyle>
      <a:lvl1pPr marL="342900" marR="0" lvl="0" indent="-342900" algn="l" defTabSz="914400" rtl="0" fontAlgn="auto" hangingPunct="1">
        <a:lnSpc>
          <a:spcPct val="100000"/>
        </a:lnSpc>
        <a:spcBef>
          <a:spcPts val="800"/>
        </a:spcBef>
        <a:spcAft>
          <a:spcPts val="0"/>
        </a:spcAft>
        <a:buSzPct val="100000"/>
        <a:buFont typeface="Arial" pitchFamily="34"/>
        <a:buChar char="•"/>
        <a:tabLst/>
        <a:defRPr lang="en-US" sz="32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742950" marR="0" lvl="1" indent="-285750" algn="l" defTabSz="914400" rtl="0" fontAlgn="auto" hangingPunct="1">
        <a:lnSpc>
          <a:spcPct val="100000"/>
        </a:lnSpc>
        <a:spcBef>
          <a:spcPts val="700"/>
        </a:spcBef>
        <a:spcAft>
          <a:spcPts val="0"/>
        </a:spcAft>
        <a:buSzPct val="100000"/>
        <a:buFont typeface="Arial" pitchFamily="34"/>
        <a:buChar char="–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100000"/>
        </a:lnSpc>
        <a:spcBef>
          <a:spcPts val="6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–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»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04796" y="685800"/>
            <a:ext cx="1543050" cy="102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60025" y="2815876"/>
            <a:ext cx="1000125" cy="13334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310447" y="5029200"/>
            <a:ext cx="1543050" cy="86677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3"/>
          <p:cNvSpPr txBox="1"/>
          <p:nvPr/>
        </p:nvSpPr>
        <p:spPr>
          <a:xfrm>
            <a:off x="2258257" y="609603"/>
            <a:ext cx="6476996" cy="132343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Sassoon Primary" pitchFamily="50"/>
              </a:rPr>
              <a:t>Short-term memory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0" cap="none" spc="0" baseline="0">
              <a:solidFill>
                <a:srgbClr val="000000"/>
              </a:solidFill>
              <a:uFillTx/>
              <a:latin typeface="Sassoon Primary" pitchFamily="50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i="0" u="none" strike="noStrike" kern="1200" cap="none" spc="0" baseline="0">
                <a:solidFill>
                  <a:srgbClr val="000000"/>
                </a:solidFill>
                <a:uFillTx/>
                <a:latin typeface="Sassoon Primary" pitchFamily="50"/>
              </a:rPr>
              <a:t>How many stages are there in the life cycle of a frog?</a:t>
            </a: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Sassoon Primary" pitchFamily="50"/>
            </a:endParaRPr>
          </a:p>
        </p:txBody>
      </p:sp>
      <p:sp>
        <p:nvSpPr>
          <p:cNvPr id="6" name="TextBox 4"/>
          <p:cNvSpPr txBox="1"/>
          <p:nvPr/>
        </p:nvSpPr>
        <p:spPr>
          <a:xfrm>
            <a:off x="2339748" y="2783552"/>
            <a:ext cx="6400800" cy="101566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Sassoon Primary" pitchFamily="50"/>
              </a:rPr>
              <a:t>Can you remember things from a while ago?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0" cap="none" spc="0" baseline="0">
              <a:solidFill>
                <a:srgbClr val="000000"/>
              </a:solidFill>
              <a:uFillTx/>
              <a:latin typeface="Sassoon Primary" pitchFamily="50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i="0" u="none" strike="noStrike" kern="1200" cap="none" spc="0" baseline="0">
                <a:solidFill>
                  <a:srgbClr val="000000"/>
                </a:solidFill>
                <a:uFillTx/>
                <a:latin typeface="Sassoon Primary" pitchFamily="50"/>
              </a:rPr>
              <a:t>Give an example of a mammal.</a:t>
            </a: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Sassoon Primary" pitchFamily="50"/>
            </a:endParaRPr>
          </a:p>
        </p:txBody>
      </p:sp>
      <p:sp>
        <p:nvSpPr>
          <p:cNvPr id="7" name="TextBox 5"/>
          <p:cNvSpPr txBox="1"/>
          <p:nvPr/>
        </p:nvSpPr>
        <p:spPr>
          <a:xfrm>
            <a:off x="2339748" y="4797152"/>
            <a:ext cx="5715000" cy="25545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Sassoon Primary" pitchFamily="50"/>
              </a:rPr>
              <a:t>Question from the last topic – good long term memory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0" cap="none" spc="0" baseline="0">
              <a:solidFill>
                <a:srgbClr val="000000"/>
              </a:solidFill>
              <a:uFillTx/>
              <a:latin typeface="Sassoon Primary" pitchFamily="50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i="0" u="none" strike="noStrike" kern="1200" cap="none" spc="0" baseline="0">
                <a:solidFill>
                  <a:srgbClr val="000000"/>
                </a:solidFill>
                <a:uFillTx/>
                <a:latin typeface="Sassoon Primary" pitchFamily="50"/>
              </a:rPr>
              <a:t>Which scientist discovered gravity?</a:t>
            </a: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Sassoon Primary" pitchFamily="50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Sassoon Primary" pitchFamily="50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0" cap="none" spc="0" baseline="0">
              <a:solidFill>
                <a:srgbClr val="000000"/>
              </a:solidFill>
              <a:uFillTx/>
              <a:latin typeface="Sassoon Primary" pitchFamily="50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0" cap="none" spc="0" baseline="0">
              <a:solidFill>
                <a:srgbClr val="000000"/>
              </a:solidFill>
              <a:uFillTx/>
              <a:latin typeface="Sassoon Primary" pitchFamily="50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Sassoon Primary" pitchFamily="5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3" y="533396"/>
            <a:ext cx="8136907" cy="569386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000" b="1" i="0" u="sng" strike="noStrike" kern="1200" cap="none" spc="0" baseline="0">
                <a:solidFill>
                  <a:srgbClr val="000000"/>
                </a:solidFill>
                <a:uFillTx/>
                <a:latin typeface="Sassoon Primary" pitchFamily="50"/>
              </a:rPr>
              <a:t>Sticky knowledge!!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4000" b="1" i="0" u="sng" strike="noStrike" kern="0" cap="none" spc="0" baseline="0">
              <a:solidFill>
                <a:srgbClr val="000000"/>
              </a:solidFill>
              <a:uFillTx/>
              <a:latin typeface="Sassoon Primary" pitchFamily="50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000" b="0" i="0" u="none" strike="noStrike" kern="0" cap="none" spc="0" baseline="0">
                <a:solidFill>
                  <a:srgbClr val="000000"/>
                </a:solidFill>
                <a:uFillTx/>
                <a:latin typeface="Sassoon Primary" pitchFamily="50"/>
              </a:rPr>
              <a:t>Irreversible changes, like burning, cannot be undone. Reversible changes, like melting and dissolving, can be changed back again.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4000" b="1" i="0" u="sng" strike="noStrike" kern="0" cap="none" spc="0" baseline="0">
              <a:solidFill>
                <a:srgbClr val="000000"/>
              </a:solidFill>
              <a:uFillTx/>
              <a:latin typeface="Sassoon Primary" pitchFamily="50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4400" b="0" i="0" u="none" strike="noStrike" kern="1200" cap="none" spc="0" baseline="0">
              <a:solidFill>
                <a:srgbClr val="000000"/>
              </a:solidFill>
              <a:uFillTx/>
              <a:latin typeface="Sassoon Primary" pitchFamily="5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"/>
          <p:cNvSpPr txBox="1"/>
          <p:nvPr/>
        </p:nvSpPr>
        <p:spPr>
          <a:xfrm>
            <a:off x="381003" y="609603"/>
            <a:ext cx="7543800" cy="212365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400" b="0" i="0" u="none" strike="noStrike" kern="0" cap="none" spc="0" baseline="0">
                <a:solidFill>
                  <a:srgbClr val="000000"/>
                </a:solidFill>
                <a:uFillTx/>
                <a:latin typeface="Sassoon Primary" pitchFamily="50"/>
              </a:rPr>
              <a:t>L.O: </a:t>
            </a:r>
            <a:r>
              <a:rPr lang="en-GB" sz="4400" b="1" i="0" u="none" strike="noStrike" kern="1200" cap="none" spc="0" baseline="0">
                <a:solidFill>
                  <a:srgbClr val="000000"/>
                </a:solidFill>
                <a:uFillTx/>
                <a:latin typeface="Sassoon Primary" pitchFamily="50"/>
              </a:rPr>
              <a:t>To compare everyday materials on the basis of their properties. </a:t>
            </a:r>
            <a:r>
              <a:rPr lang="en-GB" sz="4400" b="0" i="0" u="none" strike="noStrike" kern="0" cap="none" spc="0" baseline="0">
                <a:solidFill>
                  <a:srgbClr val="000000"/>
                </a:solidFill>
                <a:uFillTx/>
                <a:latin typeface="Sassoon Primary" pitchFamily="50"/>
              </a:rPr>
              <a:t> </a:t>
            </a:r>
            <a:endParaRPr lang="en-US" sz="4400" b="0" i="0" u="none" strike="noStrike" kern="1200" cap="none" spc="0" baseline="0">
              <a:solidFill>
                <a:srgbClr val="000000"/>
              </a:solidFill>
              <a:uFillTx/>
              <a:latin typeface="Sassoon Primary" pitchFamily="5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3371" y="300042"/>
            <a:ext cx="8477246" cy="6257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"/>
          <p:cNvSpPr txBox="1"/>
          <p:nvPr/>
        </p:nvSpPr>
        <p:spPr>
          <a:xfrm>
            <a:off x="251524" y="260649"/>
            <a:ext cx="8511472" cy="230832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0" i="0" u="none" strike="noStrike" kern="0" cap="none" spc="0" baseline="0">
                <a:solidFill>
                  <a:srgbClr val="000000"/>
                </a:solidFill>
                <a:uFillTx/>
                <a:latin typeface="Sassoon Primary" pitchFamily="50"/>
              </a:rPr>
              <a:t>What is the difference between natural materials and human-made materials? 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0" i="0" u="none" strike="noStrike" kern="1200" cap="none" spc="0" baseline="0">
                <a:solidFill>
                  <a:srgbClr val="000000"/>
                </a:solidFill>
                <a:uFillTx/>
                <a:latin typeface="Sassoon Primary" pitchFamily="50"/>
              </a:rPr>
              <a:t/>
            </a:r>
            <a:br>
              <a:rPr lang="en-US" sz="3600" b="0" i="0" u="none" strike="noStrike" kern="1200" cap="none" spc="0" baseline="0">
                <a:solidFill>
                  <a:srgbClr val="000000"/>
                </a:solidFill>
                <a:uFillTx/>
                <a:latin typeface="Sassoon Primary" pitchFamily="50"/>
              </a:rPr>
            </a:br>
            <a:r>
              <a:rPr lang="en-US" sz="3600" b="0" i="0" u="none" strike="noStrike" kern="1200" cap="none" spc="0" baseline="0">
                <a:solidFill>
                  <a:srgbClr val="000000"/>
                </a:solidFill>
                <a:uFillTx/>
                <a:latin typeface="Sassoon Primary" pitchFamily="50"/>
              </a:rPr>
              <a:t>Can you think of any examples?</a:t>
            </a:r>
          </a:p>
        </p:txBody>
      </p:sp>
      <p:sp>
        <p:nvSpPr>
          <p:cNvPr id="3" name="TextBox 4"/>
          <p:cNvSpPr txBox="1"/>
          <p:nvPr/>
        </p:nvSpPr>
        <p:spPr>
          <a:xfrm>
            <a:off x="1043604" y="2852937"/>
            <a:ext cx="2555775" cy="7694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400" b="1" i="0" u="none" strike="noStrike" kern="1200" cap="none" spc="0" baseline="0">
                <a:solidFill>
                  <a:srgbClr val="FF0000"/>
                </a:solidFill>
                <a:uFillTx/>
                <a:latin typeface="Sassoon Primary" pitchFamily="50"/>
              </a:rPr>
              <a:t>Natural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226493" y="2876501"/>
            <a:ext cx="4536502" cy="7694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400" b="1" i="0" u="none" strike="noStrike" kern="1200" cap="none" spc="0" baseline="0">
                <a:solidFill>
                  <a:srgbClr val="0070C0"/>
                </a:solidFill>
                <a:uFillTx/>
                <a:latin typeface="Sassoon Primary" pitchFamily="50"/>
              </a:rPr>
              <a:t>Human-made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7506" y="4231587"/>
            <a:ext cx="1753444" cy="175344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920331" y="3845143"/>
            <a:ext cx="1894371" cy="126316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051721" y="5150504"/>
            <a:ext cx="2080122" cy="156009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5112959" y="3695648"/>
            <a:ext cx="2520278" cy="142515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6660233" y="5241697"/>
            <a:ext cx="2102763" cy="14787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259631" y="88641"/>
            <a:ext cx="1752603" cy="656279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851919" y="102888"/>
            <a:ext cx="4042928" cy="65343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107</Words>
  <Application>Microsoft Office PowerPoint</Application>
  <PresentationFormat>Widescreen</PresentationFormat>
  <Paragraphs>19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Sassoon Primary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Kemp</dc:creator>
  <cp:lastModifiedBy>Andrew Robinson</cp:lastModifiedBy>
  <cp:revision>1</cp:revision>
  <dcterms:created xsi:type="dcterms:W3CDTF">2021-10-22T16:03:28Z</dcterms:created>
  <dcterms:modified xsi:type="dcterms:W3CDTF">2022-04-22T10:15:20Z</dcterms:modified>
</cp:coreProperties>
</file>