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sldIdLst>
    <p:sldId id="257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4D5241-7277-8310-7FC2-3E291BA9F14F}" v="2" dt="2022-06-12T19:50:59.5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97" d="100"/>
          <a:sy n="97" d="100"/>
        </p:scale>
        <p:origin x="-7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914400" y="1122361"/>
            <a:ext cx="103632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524000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6/12/2022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13067" y="6445250"/>
            <a:ext cx="778933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4059767" y="6491289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sz="1200" dirty="0"/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6/12/2022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6/12/2022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66876" y="57151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4: Sound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5832985"/>
              </p:ext>
            </p:extLst>
          </p:nvPr>
        </p:nvGraphicFramePr>
        <p:xfrm>
          <a:off x="1664843" y="520039"/>
          <a:ext cx="8867774" cy="644889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046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314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179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5775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chemeClr val="bg1"/>
                        </a:solidFill>
                        <a:latin typeface="Century Gothic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Sound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770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vibrating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is caused by the vibration of a medium (usually air) and it travels in waves.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2441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travels with a speed of 767 miles per hour but it cannot travel through a vacuum.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91856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pitch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high sound has a high pitch and a low sound has a low pitch. A tight drum skin gives a higher pitched sound than a loose drum skin.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89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comes from vibrations. These vibrations create sound waves which move through mediums such as air and water before reaching our ears.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6488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volume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Volume is the perception of loudness from the intensity of a sound wave. The higher the intensity of a sound, the louder it is perceived in our ears, and the higher volume it has.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9770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Dogs can hear sounds at a higher frequency than humans.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2441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insulation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Protecting something by surrounding it with material that reduces or prevents the transmission of sound.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451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Our ear drums vibrate in a similar way to the original source of the vibration, allowing us to hear many different sounds.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7785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outer, middle and inner ear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ear is made up of three different sections: the outer ear, the middle ear, and the inner ear. These parts all work together so you can hear and process sounds.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sound topic: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071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sound is made.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sound travels from the source to the ears.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to associate sound with vibration.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correlation between pitch and the object producing a sound.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correlation between the volume of a sound and the strength of the vibrations that produced it.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="0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what happens to a sound as it travels away from its source.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chemeClr val="tx1"/>
                      </a:solidFill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traveling through water, sound moves four times faster than when it travels through air.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49897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cochlea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cochlea looks like a spiral-shaped snail shell deep in your ear. It plays an important part in helping you hear.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8015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auditory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Auditory is close in meaning to acoustic, but auditory usually refers more to hearing than to sound.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Sound is used by many animals to detect danger, warning them of possible attacks before they happen.</a:t>
                      </a:r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 marT="45730" marB="45730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67173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frequency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Frequency is measured as the number of wave cycles that occur in one second.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668444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/>
                        </a:rPr>
                        <a:t>sound wave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Another word for the vibrations which cause sound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050" b="1" u="none" baseline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The loud noise you create by cracking a whip occurs because the tip is moving so fast it breaks the speed of sound!</a:t>
                      </a:r>
                      <a:endParaRPr lang="en-GB" sz="1200" b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T="45730" marB="45730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68727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/>
                        </a:rPr>
                        <a:t>vacuum</a:t>
                      </a:r>
                    </a:p>
                  </a:txBody>
                  <a:tcPr marT="45730" marB="45730"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/>
                          <a:ea typeface="+mn-ea"/>
                          <a:cs typeface="+mn-cs"/>
                        </a:rPr>
                        <a:t>A space where there is nothing. There are no particles in a vacuum.</a:t>
                      </a:r>
                    </a:p>
                  </a:txBody>
                  <a:tcPr marT="45730" marB="45730">
                    <a:lnL w="6350">
                      <a:solidFill>
                        <a:schemeClr val="tx1"/>
                      </a:solidFill>
                    </a:lnL>
                    <a:lnR w="635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defTabSz="914400">
                        <a:tabLst/>
                        <a:defRPr/>
                      </a:pPr>
                      <a:endParaRPr lang="en-US"/>
                    </a:p>
                  </a:txBody>
                  <a:tcPr marT="45730" marB="45730">
                    <a:lnL w="635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6350">
                      <a:solidFill>
                        <a:schemeClr val="tx1"/>
                      </a:solidFill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marT="45730" marB="45730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635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1057563"/>
                  </a:ext>
                </a:extLst>
              </a:tr>
            </a:tbl>
          </a:graphicData>
        </a:graphic>
      </p:graphicFrame>
      <p:pic>
        <p:nvPicPr>
          <p:cNvPr id="2" name="Picture 3" descr="Chart&#10;&#10;Description automatically generated">
            <a:extLst>
              <a:ext uri="{FF2B5EF4-FFF2-40B4-BE49-F238E27FC236}">
                <a16:creationId xmlns:a16="http://schemas.microsoft.com/office/drawing/2014/main" xmlns="" id="{A69812B9-6631-F9D0-ABEB-20331F9247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1131" y="1278621"/>
            <a:ext cx="2385675" cy="1613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75248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Know Mats" id="{44C609E7-D963-4258-AC0C-6D24BC1BAC45}" vid="{70B9A501-B5B1-4368-BA62-4574061756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467</Words>
  <Application>Microsoft Office PowerPoint</Application>
  <PresentationFormat>Custom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Office Theme</vt:lpstr>
      <vt:lpstr>Year 4: Sound Knowledge Mat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6</cp:revision>
  <dcterms:created xsi:type="dcterms:W3CDTF">2022-06-12T19:50:40Z</dcterms:created>
  <dcterms:modified xsi:type="dcterms:W3CDTF">2022-06-12T19:59:20Z</dcterms:modified>
</cp:coreProperties>
</file>