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420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80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529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23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707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72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008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5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142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469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0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BA17F-B218-4F71-BB79-9F09DA23A71C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46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 Wolf called Wander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</a:t>
            </a:r>
          </a:p>
          <a:p>
            <a:r>
              <a:rPr lang="en-GB" dirty="0" smtClean="0"/>
              <a:t>Rosanne Parry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293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764704"/>
            <a:ext cx="7200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Tuesday pp.1-3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big is Swift?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did Swift get his name?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Why does Swift wait to feed from his mother?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Why does  Swift ‘lunge’ towards his mother?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Define ‘stifle’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Where do you think Swift’s dreams take him to?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Challenge: Write a paragraph describing the den that Swift lives 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9362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80648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Wednesday pp.4-6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What is the Do Not Pass?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Why is it a dare for Swift to go to the Do Not Pass?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does Swift describe the night sky?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does Swift learn about the outside world?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Define kin.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do you think that Swift feels when his fur ‘goes up all over’?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Challenge: think of some adjectives to describe one of the wolves and use a thesaurus to improve the words that you have chosen.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099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548680"/>
            <a:ext cx="77048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Thursday pp.7-10</a:t>
            </a:r>
          </a:p>
          <a:p>
            <a:pPr algn="ctr"/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What do you think that Swift means when he says he is ‘all wag’?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Why does dirt rain on Wag and Warm?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Why does Swift’s kin nose him?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do you know that Swift’s father is the leader of the pack?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Why does Swift’s tail go down?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What gift does Swift’s parents give to the cubs? Why do you think that they have done this?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Challenge: Imagine that you are Swift and write a paragraph to </a:t>
            </a:r>
            <a:r>
              <a:rPr lang="en-GB" smtClean="0"/>
              <a:t>describe what </a:t>
            </a:r>
            <a:r>
              <a:rPr lang="en-GB" dirty="0" smtClean="0"/>
              <a:t>you might experience when you leave the den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7940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250</Words>
  <Application>Microsoft Office PowerPoint</Application>
  <PresentationFormat>On-screen Show (4:3)</PresentationFormat>
  <Paragraphs>49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A Wolf called Wander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Wolf called Wander</dc:title>
  <dc:creator>Jan Robinson</dc:creator>
  <cp:lastModifiedBy>Jan Robinson</cp:lastModifiedBy>
  <cp:revision>5</cp:revision>
  <dcterms:created xsi:type="dcterms:W3CDTF">2019-10-24T11:21:06Z</dcterms:created>
  <dcterms:modified xsi:type="dcterms:W3CDTF">2019-10-24T11:53:26Z</dcterms:modified>
</cp:coreProperties>
</file>