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21D3A-DD52-41F3-84EC-020E71C2F2F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6D589-2EA1-4459-93AD-F2F70BF3B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44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24340" indent="-278592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14369" indent="-222874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60116" indent="-222874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05864" indent="-222874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51612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897359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43106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788854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22CA93-F4EA-4581-9A60-0C42B300E616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014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482F9-DF65-6412-02AA-0785DEB62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9F454D-76A4-9318-362E-9B16AD23C5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5F735-C2C0-FC04-C837-D307C9450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324C8-639D-1439-2C6C-868C1C845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AC3B5-3A29-0B6A-C72F-17F76CF26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675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616F6-5012-BF8F-9722-245CDEC8B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07860-156B-1212-B5F0-422FD0472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68E99-A665-7023-07BF-97B95622A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E9474-ABDD-FE04-16A1-57FDB1DF4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22B64B-9373-03E0-4BB8-3573FDD5C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255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1E679-9DC1-8121-3FC0-26CEDCBAD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3A4A7B-B538-5B44-2B1C-5B9AB9B1F1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18BDB-DD53-FED8-4522-952EE4C81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1FE4C-98FB-66F5-0C53-F377EDB2C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3D825-B924-FD63-5AB5-B456034D0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29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F2D54-99CA-DCC6-41F1-BFEFE4981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12952-3BBE-97D5-77AF-9BC9EDDD9C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9541F2-2B60-CABC-5A58-14B650A589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0E6A2-0E28-088D-C7E7-79E1CD635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8BC0D-CCB5-D56F-CD58-19336AD69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D7D1AC-1CF5-0981-F4F4-4C2A4AA71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69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B07D6-D428-3474-E35A-9CCAE7DD6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36ACD7-CD18-1D55-118C-F3C406FC1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725C0A-0117-17FD-E511-E207D49909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B89B8F-C87E-2F11-7B2B-0730479B33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8577B5-5533-E3C9-F9F0-FB6959840C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E38741-7CF8-A648-2F50-80F1F0D89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3CB5B1-2E16-5624-20E5-BA1E155C1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C35D03-84A6-0879-47AA-68917C3C4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228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94AFE-5500-7371-D297-78EB43C7C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6B82DA-04E2-8B3E-C00D-4077ECEBD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C8E7D9-5B47-5F71-0DD3-92AEB48FF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3B351F-2907-8BFE-3079-AEC3CFB79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920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A030BF-C5CF-681D-42AC-1333625EF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EDD379-2631-8A41-F4DA-1102FEDB8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EAF35-A626-6E81-B3FF-17722918D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02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666D3-7530-48DE-2C31-15AE8E7B8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DC870-1E56-5840-EBC1-3A233FF47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70C07A-64B7-66C3-C89C-D99C35EDD2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77CEFA-CFA4-8CAF-C180-AE004B01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C93AF7-9625-645A-AC67-FA5AF52F3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E8E1A2-8B0F-7FC2-6A04-175600F83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862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E6EF1-180A-9283-6211-ACD5A5FB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95A7C3-E580-89DF-F73E-80AEED4FB5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932866-5F6D-0C3D-FEF2-EDEDFE2CF4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219C2A-1282-E667-D318-DAAE368D1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B02AC0-F35A-B096-9FF4-0153C21BD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AE89A5-CD52-E174-743F-E333AB8C5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245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D5C92-3CFF-53D2-6877-CC508BD09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F5D93E-1832-3A25-B033-BCC88FFC05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140D1-7BDD-1475-13D9-FC38DF941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81BBD-0573-272B-4B2F-EF82F13AB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9752A-EF6F-C60C-DF1C-7F66FDAF5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82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BE6188-CE59-E785-C6A6-A9D5C8E3AF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1A4A41-75C9-DAA7-DAEB-F087184789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78417-1642-BC3E-F3DB-7CE820B1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2DC59-76FF-A78B-B208-D2E7A0144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74969-5E74-3A96-EB3C-B0CB32388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231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38CFD2-2641-FD17-F7BE-1A33DF593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DA150-7D0E-B6C1-8D01-E055196E6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C2E6C-7056-2C61-757B-9FB14964E8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5CF4E0-AB59-4909-80C5-55E9908BF26B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E6EB6-6DE4-1F36-F194-22F737A13B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14CC19-7E99-2D77-1DDC-A7C40C5BDA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22EDDC-DE92-41C7-8C89-2122510DCA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104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649414" y="157164"/>
            <a:ext cx="886777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2: Materials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662113" y="649288"/>
          <a:ext cx="8867774" cy="608948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271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18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83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981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0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materials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989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metal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heated, metals can be shaped into anything from a tiny paperclip to a huge aircraft. 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9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Wood is used to make buildings and furniture and for making fires and heating.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312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plastic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Plastics are made from natural materials such as wood, coal and oil.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9277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Most of the paper or cardboard we use came from trees.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93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waterproof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waterproof object </a:t>
                      </a:r>
                      <a:r>
                        <a:rPr lang="en-GB" sz="1000" b="1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keeps water out completely</a:t>
                      </a:r>
                      <a:r>
                        <a:rPr lang="en-GB" sz="1000" b="0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51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Glass is a hard transparent material that can be made in many shapes.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7255648"/>
                  </a:ext>
                </a:extLst>
              </a:tr>
              <a:tr h="59961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rigid</a:t>
                      </a:r>
                      <a:endParaRPr lang="en-GB" dirty="0"/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which is unable to bend or be forced out of shape; not flexible.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Year 2 materials topic: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Glass is usually transparent, which means you can see through it, but can also come in different colours.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819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wood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Wood is a material that comes from trees and is used to make furniture, floors and many other things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why some materials are more suitable than others for specific uses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why glass, wood, plastic, brick or paper would be used for certain jobs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that some materials can be squashed, twisted or bent according to need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why certain materials are suitable for many different uses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about the lives of important people who have developed useful new materials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endParaRPr lang="en-GB" sz="1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Glass is often used to make windows and bottles.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757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squashing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Squashing is pushing things closely together.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Many churches have special coloured glass often used to make religious pictures.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442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bending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Bending is changing the shape and direction of something.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5" marB="4573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43161"/>
                  </a:ext>
                </a:extLst>
              </a:tr>
              <a:tr h="187530">
                <a:tc vMerge="1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bending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Plastics are used to make many of the things we use in everyday life. They are used for toys, bicycle helmets, mobile phones, window frames and many other common items.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5793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twisting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 twist something you move one part clockwise and the other part  anticlockwise.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0295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stretching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Stretching is to change shape by pulling it to make it longer or wider.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7348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glass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Glass</a:t>
                      </a:r>
                      <a:r>
                        <a:rPr lang="en-GB" sz="900" b="0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is a </a:t>
                      </a:r>
                      <a:r>
                        <a:rPr lang="en-GB" sz="900" b="1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transparent material</a:t>
                      </a:r>
                      <a:r>
                        <a:rPr lang="en-GB" sz="900" b="0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made when </a:t>
                      </a:r>
                      <a:r>
                        <a:rPr lang="en-GB" sz="900" b="1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sand is heated to very high temperatures</a:t>
                      </a:r>
                      <a:r>
                        <a:rPr lang="en-GB" sz="900" b="0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/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Petrol is used to make plastic and it invented just over a 100 years ago.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5" name="Picture 4" descr="Related image">
            <a:extLst>
              <a:ext uri="{FF2B5EF4-FFF2-40B4-BE49-F238E27FC236}">
                <a16:creationId xmlns:a16="http://schemas.microsoft.com/office/drawing/2014/main" id="{E10FB2E5-B6D8-44B1-9C49-EEDCAC7466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47904" y="1073452"/>
            <a:ext cx="1538696" cy="175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81257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379</Words>
  <Application>Microsoft Office PowerPoint</Application>
  <PresentationFormat>Widescreen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Century Gothic</vt:lpstr>
      <vt:lpstr>Wingdings</vt:lpstr>
      <vt:lpstr>Office Theme</vt:lpstr>
      <vt:lpstr>Year 2: Materials Knowledge Mat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 Kemp (DPS)</dc:creator>
  <cp:lastModifiedBy>R Kemp (DPS)</cp:lastModifiedBy>
  <cp:revision>1</cp:revision>
  <dcterms:created xsi:type="dcterms:W3CDTF">2026-09-02T15:33:56Z</dcterms:created>
  <dcterms:modified xsi:type="dcterms:W3CDTF">2026-09-02T15:35:07Z</dcterms:modified>
</cp:coreProperties>
</file>