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2"/>
  </p:notesMasterIdLst>
  <p:sldIdLst>
    <p:sldId id="256" r:id="rId2"/>
    <p:sldId id="298" r:id="rId3"/>
    <p:sldId id="299" r:id="rId4"/>
    <p:sldId id="301" r:id="rId5"/>
    <p:sldId id="302" r:id="rId6"/>
    <p:sldId id="278" r:id="rId7"/>
    <p:sldId id="332" r:id="rId8"/>
    <p:sldId id="293" r:id="rId9"/>
    <p:sldId id="297" r:id="rId10"/>
    <p:sldId id="280" r:id="rId11"/>
    <p:sldId id="334" r:id="rId12"/>
    <p:sldId id="333" r:id="rId13"/>
    <p:sldId id="327" r:id="rId14"/>
    <p:sldId id="288" r:id="rId15"/>
    <p:sldId id="335" r:id="rId16"/>
    <p:sldId id="289" r:id="rId17"/>
    <p:sldId id="330" r:id="rId18"/>
    <p:sldId id="331" r:id="rId19"/>
    <p:sldId id="326" r:id="rId20"/>
    <p:sldId id="307" r:id="rId21"/>
    <p:sldId id="308" r:id="rId22"/>
    <p:sldId id="310" r:id="rId23"/>
    <p:sldId id="309" r:id="rId24"/>
    <p:sldId id="328" r:id="rId25"/>
    <p:sldId id="311" r:id="rId26"/>
    <p:sldId id="312" r:id="rId27"/>
    <p:sldId id="329" r:id="rId28"/>
    <p:sldId id="313" r:id="rId29"/>
    <p:sldId id="275" r:id="rId30"/>
    <p:sldId id="276"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D64A784-F602-446D-AB32-1A767ADEEE6A}" v="8" dt="2021-12-17T18:26:52.11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868" autoAdjust="0"/>
    <p:restoredTop sz="89326"/>
  </p:normalViewPr>
  <p:slideViewPr>
    <p:cSldViewPr snapToGrid="0" snapToObjects="1">
      <p:cViewPr>
        <p:scale>
          <a:sx n="40" d="100"/>
          <a:sy n="40" d="100"/>
        </p:scale>
        <p:origin x="-688" y="25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38"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riam Carter-Fraser" userId="3f6103429ab2327a" providerId="LiveId" clId="{BD64A784-F602-446D-AB32-1A767ADEEE6A}"/>
    <pc:docChg chg="undo custSel addSld delSld modSld sldOrd">
      <pc:chgData name="Miriam Carter-Fraser" userId="3f6103429ab2327a" providerId="LiveId" clId="{BD64A784-F602-446D-AB32-1A767ADEEE6A}" dt="2021-12-17T18:33:32.627" v="3531" actId="20577"/>
      <pc:docMkLst>
        <pc:docMk/>
      </pc:docMkLst>
      <pc:sldChg chg="modSp mod">
        <pc:chgData name="Miriam Carter-Fraser" userId="3f6103429ab2327a" providerId="LiveId" clId="{BD64A784-F602-446D-AB32-1A767ADEEE6A}" dt="2021-12-03T11:29:21.623" v="4" actId="20577"/>
        <pc:sldMkLst>
          <pc:docMk/>
          <pc:sldMk cId="4187406564" sldId="256"/>
        </pc:sldMkLst>
        <pc:spChg chg="mod">
          <ac:chgData name="Miriam Carter-Fraser" userId="3f6103429ab2327a" providerId="LiveId" clId="{BD64A784-F602-446D-AB32-1A767ADEEE6A}" dt="2021-12-03T11:29:21.623" v="4" actId="20577"/>
          <ac:spMkLst>
            <pc:docMk/>
            <pc:sldMk cId="4187406564" sldId="256"/>
            <ac:spMk id="4" creationId="{193AE490-F234-8040-A0F1-C339390EFBC1}"/>
          </ac:spMkLst>
        </pc:spChg>
      </pc:sldChg>
      <pc:sldChg chg="add del">
        <pc:chgData name="Miriam Carter-Fraser" userId="3f6103429ab2327a" providerId="LiveId" clId="{BD64A784-F602-446D-AB32-1A767ADEEE6A}" dt="2021-12-17T17:36:00.270" v="7"/>
        <pc:sldMkLst>
          <pc:docMk/>
          <pc:sldMk cId="1885436378" sldId="275"/>
        </pc:sldMkLst>
      </pc:sldChg>
      <pc:sldChg chg="add del">
        <pc:chgData name="Miriam Carter-Fraser" userId="3f6103429ab2327a" providerId="LiveId" clId="{BD64A784-F602-446D-AB32-1A767ADEEE6A}" dt="2021-12-17T17:36:00.270" v="7"/>
        <pc:sldMkLst>
          <pc:docMk/>
          <pc:sldMk cId="3531084043" sldId="276"/>
        </pc:sldMkLst>
      </pc:sldChg>
      <pc:sldChg chg="modSp add del mod">
        <pc:chgData name="Miriam Carter-Fraser" userId="3f6103429ab2327a" providerId="LiveId" clId="{BD64A784-F602-446D-AB32-1A767ADEEE6A}" dt="2021-12-17T17:41:13.154" v="249" actId="20577"/>
        <pc:sldMkLst>
          <pc:docMk/>
          <pc:sldMk cId="305178816" sldId="278"/>
        </pc:sldMkLst>
        <pc:spChg chg="mod">
          <ac:chgData name="Miriam Carter-Fraser" userId="3f6103429ab2327a" providerId="LiveId" clId="{BD64A784-F602-446D-AB32-1A767ADEEE6A}" dt="2021-12-17T17:41:13.154" v="249" actId="20577"/>
          <ac:spMkLst>
            <pc:docMk/>
            <pc:sldMk cId="305178816" sldId="278"/>
            <ac:spMk id="7" creationId="{A1F831DA-0F8F-CF42-AAA4-5D2B41AD9D66}"/>
          </ac:spMkLst>
        </pc:spChg>
      </pc:sldChg>
      <pc:sldChg chg="add del">
        <pc:chgData name="Miriam Carter-Fraser" userId="3f6103429ab2327a" providerId="LiveId" clId="{BD64A784-F602-446D-AB32-1A767ADEEE6A}" dt="2021-12-17T17:36:00.270" v="7"/>
        <pc:sldMkLst>
          <pc:docMk/>
          <pc:sldMk cId="3076441129" sldId="280"/>
        </pc:sldMkLst>
      </pc:sldChg>
      <pc:sldChg chg="del">
        <pc:chgData name="Miriam Carter-Fraser" userId="3f6103429ab2327a" providerId="LiveId" clId="{BD64A784-F602-446D-AB32-1A767ADEEE6A}" dt="2021-12-17T17:35:58.874" v="6" actId="47"/>
        <pc:sldMkLst>
          <pc:docMk/>
          <pc:sldMk cId="386840374" sldId="281"/>
        </pc:sldMkLst>
      </pc:sldChg>
      <pc:sldChg chg="del">
        <pc:chgData name="Miriam Carter-Fraser" userId="3f6103429ab2327a" providerId="LiveId" clId="{BD64A784-F602-446D-AB32-1A767ADEEE6A}" dt="2021-12-17T17:35:58.874" v="6" actId="47"/>
        <pc:sldMkLst>
          <pc:docMk/>
          <pc:sldMk cId="350762128" sldId="282"/>
        </pc:sldMkLst>
      </pc:sldChg>
      <pc:sldChg chg="del">
        <pc:chgData name="Miriam Carter-Fraser" userId="3f6103429ab2327a" providerId="LiveId" clId="{BD64A784-F602-446D-AB32-1A767ADEEE6A}" dt="2021-12-17T17:35:58.874" v="6" actId="47"/>
        <pc:sldMkLst>
          <pc:docMk/>
          <pc:sldMk cId="1631372225" sldId="286"/>
        </pc:sldMkLst>
      </pc:sldChg>
      <pc:sldChg chg="addSp delSp modSp add del mod">
        <pc:chgData name="Miriam Carter-Fraser" userId="3f6103429ab2327a" providerId="LiveId" clId="{BD64A784-F602-446D-AB32-1A767ADEEE6A}" dt="2021-12-17T18:14:58.574" v="2551" actId="20577"/>
        <pc:sldMkLst>
          <pc:docMk/>
          <pc:sldMk cId="304148778" sldId="288"/>
        </pc:sldMkLst>
        <pc:spChg chg="mod">
          <ac:chgData name="Miriam Carter-Fraser" userId="3f6103429ab2327a" providerId="LiveId" clId="{BD64A784-F602-446D-AB32-1A767ADEEE6A}" dt="2021-12-17T18:14:58.574" v="2551" actId="20577"/>
          <ac:spMkLst>
            <pc:docMk/>
            <pc:sldMk cId="304148778" sldId="288"/>
            <ac:spMk id="2" creationId="{7A6C6268-73D5-974A-B428-BB16F375173F}"/>
          </ac:spMkLst>
        </pc:spChg>
        <pc:spChg chg="mod">
          <ac:chgData name="Miriam Carter-Fraser" userId="3f6103429ab2327a" providerId="LiveId" clId="{BD64A784-F602-446D-AB32-1A767ADEEE6A}" dt="2021-12-17T18:14:17.163" v="2501" actId="20577"/>
          <ac:spMkLst>
            <pc:docMk/>
            <pc:sldMk cId="304148778" sldId="288"/>
            <ac:spMk id="6" creationId="{86ECE513-E7A4-5842-87D5-D4958CB537F1}"/>
          </ac:spMkLst>
        </pc:spChg>
        <pc:spChg chg="del mod">
          <ac:chgData name="Miriam Carter-Fraser" userId="3f6103429ab2327a" providerId="LiveId" clId="{BD64A784-F602-446D-AB32-1A767ADEEE6A}" dt="2021-12-17T18:08:06.468" v="1831"/>
          <ac:spMkLst>
            <pc:docMk/>
            <pc:sldMk cId="304148778" sldId="288"/>
            <ac:spMk id="7" creationId="{A1F831DA-0F8F-CF42-AAA4-5D2B41AD9D66}"/>
          </ac:spMkLst>
        </pc:spChg>
        <pc:spChg chg="add mod">
          <ac:chgData name="Miriam Carter-Fraser" userId="3f6103429ab2327a" providerId="LiveId" clId="{BD64A784-F602-446D-AB32-1A767ADEEE6A}" dt="2021-12-17T18:14:13.530" v="2498" actId="14100"/>
          <ac:spMkLst>
            <pc:docMk/>
            <pc:sldMk cId="304148778" sldId="288"/>
            <ac:spMk id="9" creationId="{4C15A742-8BC1-418D-A813-C47E71463C23}"/>
          </ac:spMkLst>
        </pc:spChg>
      </pc:sldChg>
      <pc:sldChg chg="addSp delSp modSp add del mod">
        <pc:chgData name="Miriam Carter-Fraser" userId="3f6103429ab2327a" providerId="LiveId" clId="{BD64A784-F602-446D-AB32-1A767ADEEE6A}" dt="2021-12-17T18:23:29.974" v="3350" actId="20577"/>
        <pc:sldMkLst>
          <pc:docMk/>
          <pc:sldMk cId="4103068593" sldId="289"/>
        </pc:sldMkLst>
        <pc:spChg chg="mod">
          <ac:chgData name="Miriam Carter-Fraser" userId="3f6103429ab2327a" providerId="LiveId" clId="{BD64A784-F602-446D-AB32-1A767ADEEE6A}" dt="2021-12-17T18:18:43.882" v="2974" actId="20577"/>
          <ac:spMkLst>
            <pc:docMk/>
            <pc:sldMk cId="4103068593" sldId="289"/>
            <ac:spMk id="2" creationId="{7A6C6268-73D5-974A-B428-BB16F375173F}"/>
          </ac:spMkLst>
        </pc:spChg>
        <pc:spChg chg="add del mod">
          <ac:chgData name="Miriam Carter-Fraser" userId="3f6103429ab2327a" providerId="LiveId" clId="{BD64A784-F602-446D-AB32-1A767ADEEE6A}" dt="2021-12-17T18:20:26.295" v="3258" actId="20577"/>
          <ac:spMkLst>
            <pc:docMk/>
            <pc:sldMk cId="4103068593" sldId="289"/>
            <ac:spMk id="7" creationId="{A1F831DA-0F8F-CF42-AAA4-5D2B41AD9D66}"/>
          </ac:spMkLst>
        </pc:spChg>
        <pc:spChg chg="mod">
          <ac:chgData name="Miriam Carter-Fraser" userId="3f6103429ab2327a" providerId="LiveId" clId="{BD64A784-F602-446D-AB32-1A767ADEEE6A}" dt="2021-12-17T18:23:29.974" v="3350" actId="20577"/>
          <ac:spMkLst>
            <pc:docMk/>
            <pc:sldMk cId="4103068593" sldId="289"/>
            <ac:spMk id="8" creationId="{98CF8CCC-BE4E-E04D-BFF7-957ADF879C27}"/>
          </ac:spMkLst>
        </pc:spChg>
        <pc:spChg chg="mod">
          <ac:chgData name="Miriam Carter-Fraser" userId="3f6103429ab2327a" providerId="LiveId" clId="{BD64A784-F602-446D-AB32-1A767ADEEE6A}" dt="2021-12-17T18:23:17.492" v="3321" actId="20577"/>
          <ac:spMkLst>
            <pc:docMk/>
            <pc:sldMk cId="4103068593" sldId="289"/>
            <ac:spMk id="9" creationId="{1B61ED85-D487-9C46-8E83-6132850ACB47}"/>
          </ac:spMkLst>
        </pc:spChg>
        <pc:spChg chg="del">
          <ac:chgData name="Miriam Carter-Fraser" userId="3f6103429ab2327a" providerId="LiveId" clId="{BD64A784-F602-446D-AB32-1A767ADEEE6A}" dt="2021-12-17T18:23:04.919" v="3273" actId="478"/>
          <ac:spMkLst>
            <pc:docMk/>
            <pc:sldMk cId="4103068593" sldId="289"/>
            <ac:spMk id="10" creationId="{4EE1B0A3-2250-9D4F-829A-887B90918CF8}"/>
          </ac:spMkLst>
        </pc:spChg>
      </pc:sldChg>
      <pc:sldChg chg="modSp add del mod">
        <pc:chgData name="Miriam Carter-Fraser" userId="3f6103429ab2327a" providerId="LiveId" clId="{BD64A784-F602-446D-AB32-1A767ADEEE6A}" dt="2021-12-17T17:48:02.549" v="389" actId="20577"/>
        <pc:sldMkLst>
          <pc:docMk/>
          <pc:sldMk cId="1948020003" sldId="293"/>
        </pc:sldMkLst>
        <pc:spChg chg="mod">
          <ac:chgData name="Miriam Carter-Fraser" userId="3f6103429ab2327a" providerId="LiveId" clId="{BD64A784-F602-446D-AB32-1A767ADEEE6A}" dt="2021-12-17T17:47:53.984" v="342" actId="20577"/>
          <ac:spMkLst>
            <pc:docMk/>
            <pc:sldMk cId="1948020003" sldId="293"/>
            <ac:spMk id="9" creationId="{21598C04-7A1E-4549-8052-BEF75DA91DD1}"/>
          </ac:spMkLst>
        </pc:spChg>
        <pc:spChg chg="mod">
          <ac:chgData name="Miriam Carter-Fraser" userId="3f6103429ab2327a" providerId="LiveId" clId="{BD64A784-F602-446D-AB32-1A767ADEEE6A}" dt="2021-12-17T17:48:02.549" v="389" actId="20577"/>
          <ac:spMkLst>
            <pc:docMk/>
            <pc:sldMk cId="1948020003" sldId="293"/>
            <ac:spMk id="10" creationId="{D6D67D0D-2960-441E-AD7A-EF39B6C64976}"/>
          </ac:spMkLst>
        </pc:spChg>
      </pc:sldChg>
      <pc:sldChg chg="add del">
        <pc:chgData name="Miriam Carter-Fraser" userId="3f6103429ab2327a" providerId="LiveId" clId="{BD64A784-F602-446D-AB32-1A767ADEEE6A}" dt="2021-12-17T17:36:00.270" v="7"/>
        <pc:sldMkLst>
          <pc:docMk/>
          <pc:sldMk cId="2505893985" sldId="297"/>
        </pc:sldMkLst>
      </pc:sldChg>
      <pc:sldChg chg="addSp delSp modSp add del mod">
        <pc:chgData name="Miriam Carter-Fraser" userId="3f6103429ab2327a" providerId="LiveId" clId="{BD64A784-F602-446D-AB32-1A767ADEEE6A}" dt="2021-12-17T17:39:00.669" v="9"/>
        <pc:sldMkLst>
          <pc:docMk/>
          <pc:sldMk cId="3504352816" sldId="298"/>
        </pc:sldMkLst>
        <pc:spChg chg="add mod">
          <ac:chgData name="Miriam Carter-Fraser" userId="3f6103429ab2327a" providerId="LiveId" clId="{BD64A784-F602-446D-AB32-1A767ADEEE6A}" dt="2021-12-17T17:39:00.669" v="9"/>
          <ac:spMkLst>
            <pc:docMk/>
            <pc:sldMk cId="3504352816" sldId="298"/>
            <ac:spMk id="9" creationId="{D689EFF3-8F71-49F2-82A5-CD96B3DA2C31}"/>
          </ac:spMkLst>
        </pc:spChg>
        <pc:spChg chg="add mod">
          <ac:chgData name="Miriam Carter-Fraser" userId="3f6103429ab2327a" providerId="LiveId" clId="{BD64A784-F602-446D-AB32-1A767ADEEE6A}" dt="2021-12-17T17:39:00.669" v="9"/>
          <ac:spMkLst>
            <pc:docMk/>
            <pc:sldMk cId="3504352816" sldId="298"/>
            <ac:spMk id="10" creationId="{E81D4AD6-B164-4ECB-86BF-E789333B48EB}"/>
          </ac:spMkLst>
        </pc:spChg>
        <pc:spChg chg="del mod">
          <ac:chgData name="Miriam Carter-Fraser" userId="3f6103429ab2327a" providerId="LiveId" clId="{BD64A784-F602-446D-AB32-1A767ADEEE6A}" dt="2021-12-17T17:39:00.304" v="8" actId="478"/>
          <ac:spMkLst>
            <pc:docMk/>
            <pc:sldMk cId="3504352816" sldId="298"/>
            <ac:spMk id="14" creationId="{6F0EC33F-A454-4535-9A46-88962996AC6F}"/>
          </ac:spMkLst>
        </pc:spChg>
        <pc:spChg chg="del">
          <ac:chgData name="Miriam Carter-Fraser" userId="3f6103429ab2327a" providerId="LiveId" clId="{BD64A784-F602-446D-AB32-1A767ADEEE6A}" dt="2021-12-17T17:39:00.304" v="8" actId="478"/>
          <ac:spMkLst>
            <pc:docMk/>
            <pc:sldMk cId="3504352816" sldId="298"/>
            <ac:spMk id="15" creationId="{8B2E2D66-74E7-4B72-AD3D-CA6317B18D62}"/>
          </ac:spMkLst>
        </pc:spChg>
      </pc:sldChg>
      <pc:sldChg chg="add del">
        <pc:chgData name="Miriam Carter-Fraser" userId="3f6103429ab2327a" providerId="LiveId" clId="{BD64A784-F602-446D-AB32-1A767ADEEE6A}" dt="2021-12-17T17:36:00.270" v="7"/>
        <pc:sldMkLst>
          <pc:docMk/>
          <pc:sldMk cId="2723784813" sldId="299"/>
        </pc:sldMkLst>
      </pc:sldChg>
      <pc:sldChg chg="modSp add del mod">
        <pc:chgData name="Miriam Carter-Fraser" userId="3f6103429ab2327a" providerId="LiveId" clId="{BD64A784-F602-446D-AB32-1A767ADEEE6A}" dt="2021-12-17T17:41:26.624" v="265" actId="20577"/>
        <pc:sldMkLst>
          <pc:docMk/>
          <pc:sldMk cId="4175735690" sldId="301"/>
        </pc:sldMkLst>
        <pc:spChg chg="mod">
          <ac:chgData name="Miriam Carter-Fraser" userId="3f6103429ab2327a" providerId="LiveId" clId="{BD64A784-F602-446D-AB32-1A767ADEEE6A}" dt="2021-12-17T17:41:26.624" v="265" actId="20577"/>
          <ac:spMkLst>
            <pc:docMk/>
            <pc:sldMk cId="4175735690" sldId="301"/>
            <ac:spMk id="2" creationId="{7A6C6268-73D5-974A-B428-BB16F375173F}"/>
          </ac:spMkLst>
        </pc:spChg>
      </pc:sldChg>
      <pc:sldChg chg="modSp add del mod">
        <pc:chgData name="Miriam Carter-Fraser" userId="3f6103429ab2327a" providerId="LiveId" clId="{BD64A784-F602-446D-AB32-1A767ADEEE6A}" dt="2021-12-17T17:43:43.104" v="306"/>
        <pc:sldMkLst>
          <pc:docMk/>
          <pc:sldMk cId="1562907712" sldId="302"/>
        </pc:sldMkLst>
        <pc:spChg chg="mod">
          <ac:chgData name="Miriam Carter-Fraser" userId="3f6103429ab2327a" providerId="LiveId" clId="{BD64A784-F602-446D-AB32-1A767ADEEE6A}" dt="2021-12-17T17:43:43.104" v="306"/>
          <ac:spMkLst>
            <pc:docMk/>
            <pc:sldMk cId="1562907712" sldId="302"/>
            <ac:spMk id="7" creationId="{A1F831DA-0F8F-CF42-AAA4-5D2B41AD9D66}"/>
          </ac:spMkLst>
        </pc:spChg>
      </pc:sldChg>
      <pc:sldChg chg="add del">
        <pc:chgData name="Miriam Carter-Fraser" userId="3f6103429ab2327a" providerId="LiveId" clId="{BD64A784-F602-446D-AB32-1A767ADEEE6A}" dt="2021-12-17T17:40:02.314" v="11" actId="47"/>
        <pc:sldMkLst>
          <pc:docMk/>
          <pc:sldMk cId="359302144" sldId="306"/>
        </pc:sldMkLst>
      </pc:sldChg>
      <pc:sldChg chg="modSp add del mod">
        <pc:chgData name="Miriam Carter-Fraser" userId="3f6103429ab2327a" providerId="LiveId" clId="{BD64A784-F602-446D-AB32-1A767ADEEE6A}" dt="2021-12-17T18:23:54.909" v="3353"/>
        <pc:sldMkLst>
          <pc:docMk/>
          <pc:sldMk cId="746473344" sldId="307"/>
        </pc:sldMkLst>
        <pc:spChg chg="mod">
          <ac:chgData name="Miriam Carter-Fraser" userId="3f6103429ab2327a" providerId="LiveId" clId="{BD64A784-F602-446D-AB32-1A767ADEEE6A}" dt="2021-12-17T17:43:24.017" v="303" actId="20577"/>
          <ac:spMkLst>
            <pc:docMk/>
            <pc:sldMk cId="746473344" sldId="307"/>
            <ac:spMk id="2" creationId="{7A6C6268-73D5-974A-B428-BB16F375173F}"/>
          </ac:spMkLst>
        </pc:spChg>
        <pc:spChg chg="mod">
          <ac:chgData name="Miriam Carter-Fraser" userId="3f6103429ab2327a" providerId="LiveId" clId="{BD64A784-F602-446D-AB32-1A767ADEEE6A}" dt="2021-12-17T18:23:54.909" v="3353"/>
          <ac:spMkLst>
            <pc:docMk/>
            <pc:sldMk cId="746473344" sldId="307"/>
            <ac:spMk id="7" creationId="{A1F831DA-0F8F-CF42-AAA4-5D2B41AD9D66}"/>
          </ac:spMkLst>
        </pc:spChg>
      </pc:sldChg>
      <pc:sldChg chg="modSp add del mod">
        <pc:chgData name="Miriam Carter-Fraser" userId="3f6103429ab2327a" providerId="LiveId" clId="{BD64A784-F602-446D-AB32-1A767ADEEE6A}" dt="2021-12-17T18:31:47.253" v="3415"/>
        <pc:sldMkLst>
          <pc:docMk/>
          <pc:sldMk cId="705123214" sldId="308"/>
        </pc:sldMkLst>
        <pc:spChg chg="mod">
          <ac:chgData name="Miriam Carter-Fraser" userId="3f6103429ab2327a" providerId="LiveId" clId="{BD64A784-F602-446D-AB32-1A767ADEEE6A}" dt="2021-12-17T18:31:47.253" v="3415"/>
          <ac:spMkLst>
            <pc:docMk/>
            <pc:sldMk cId="705123214" sldId="308"/>
            <ac:spMk id="7" creationId="{A1F831DA-0F8F-CF42-AAA4-5D2B41AD9D66}"/>
          </ac:spMkLst>
        </pc:spChg>
      </pc:sldChg>
      <pc:sldChg chg="modSp add del mod">
        <pc:chgData name="Miriam Carter-Fraser" userId="3f6103429ab2327a" providerId="LiveId" clId="{BD64A784-F602-446D-AB32-1A767ADEEE6A}" dt="2021-12-17T18:26:52.117" v="3414"/>
        <pc:sldMkLst>
          <pc:docMk/>
          <pc:sldMk cId="4269895692" sldId="309"/>
        </pc:sldMkLst>
        <pc:spChg chg="mod">
          <ac:chgData name="Miriam Carter-Fraser" userId="3f6103429ab2327a" providerId="LiveId" clId="{BD64A784-F602-446D-AB32-1A767ADEEE6A}" dt="2021-12-17T18:26:52.117" v="3414"/>
          <ac:spMkLst>
            <pc:docMk/>
            <pc:sldMk cId="4269895692" sldId="309"/>
            <ac:spMk id="8" creationId="{8A4A7CA7-2315-5F44-B60F-21A49A544B72}"/>
          </ac:spMkLst>
        </pc:spChg>
      </pc:sldChg>
      <pc:sldChg chg="modSp add del mod">
        <pc:chgData name="Miriam Carter-Fraser" userId="3f6103429ab2327a" providerId="LiveId" clId="{BD64A784-F602-446D-AB32-1A767ADEEE6A}" dt="2021-12-17T18:26:26.734" v="3410" actId="20577"/>
        <pc:sldMkLst>
          <pc:docMk/>
          <pc:sldMk cId="2642265117" sldId="310"/>
        </pc:sldMkLst>
        <pc:spChg chg="mod">
          <ac:chgData name="Miriam Carter-Fraser" userId="3f6103429ab2327a" providerId="LiveId" clId="{BD64A784-F602-446D-AB32-1A767ADEEE6A}" dt="2021-12-17T18:26:26.734" v="3410" actId="20577"/>
          <ac:spMkLst>
            <pc:docMk/>
            <pc:sldMk cId="2642265117" sldId="310"/>
            <ac:spMk id="11" creationId="{7783B863-E73A-42A9-B698-8344B58F0964}"/>
          </ac:spMkLst>
        </pc:spChg>
      </pc:sldChg>
      <pc:sldChg chg="add del">
        <pc:chgData name="Miriam Carter-Fraser" userId="3f6103429ab2327a" providerId="LiveId" clId="{BD64A784-F602-446D-AB32-1A767ADEEE6A}" dt="2021-12-17T17:36:00.270" v="7"/>
        <pc:sldMkLst>
          <pc:docMk/>
          <pc:sldMk cId="1773720228" sldId="311"/>
        </pc:sldMkLst>
      </pc:sldChg>
      <pc:sldChg chg="add del">
        <pc:chgData name="Miriam Carter-Fraser" userId="3f6103429ab2327a" providerId="LiveId" clId="{BD64A784-F602-446D-AB32-1A767ADEEE6A}" dt="2021-12-17T17:36:00.270" v="7"/>
        <pc:sldMkLst>
          <pc:docMk/>
          <pc:sldMk cId="3630102593" sldId="312"/>
        </pc:sldMkLst>
      </pc:sldChg>
      <pc:sldChg chg="modSp add del mod">
        <pc:chgData name="Miriam Carter-Fraser" userId="3f6103429ab2327a" providerId="LiveId" clId="{BD64A784-F602-446D-AB32-1A767ADEEE6A}" dt="2021-12-17T18:33:32.627" v="3531" actId="20577"/>
        <pc:sldMkLst>
          <pc:docMk/>
          <pc:sldMk cId="1932789835" sldId="313"/>
        </pc:sldMkLst>
        <pc:spChg chg="mod">
          <ac:chgData name="Miriam Carter-Fraser" userId="3f6103429ab2327a" providerId="LiveId" clId="{BD64A784-F602-446D-AB32-1A767ADEEE6A}" dt="2021-12-17T18:33:32.627" v="3531" actId="20577"/>
          <ac:spMkLst>
            <pc:docMk/>
            <pc:sldMk cId="1932789835" sldId="313"/>
            <ac:spMk id="9" creationId="{1FA2C513-B31C-FC43-AF32-F68E9ED81725}"/>
          </ac:spMkLst>
        </pc:spChg>
      </pc:sldChg>
      <pc:sldChg chg="del">
        <pc:chgData name="Miriam Carter-Fraser" userId="3f6103429ab2327a" providerId="LiveId" clId="{BD64A784-F602-446D-AB32-1A767ADEEE6A}" dt="2021-12-17T17:35:58.874" v="6" actId="47"/>
        <pc:sldMkLst>
          <pc:docMk/>
          <pc:sldMk cId="2592880713" sldId="314"/>
        </pc:sldMkLst>
      </pc:sldChg>
      <pc:sldChg chg="del">
        <pc:chgData name="Miriam Carter-Fraser" userId="3f6103429ab2327a" providerId="LiveId" clId="{BD64A784-F602-446D-AB32-1A767ADEEE6A}" dt="2021-12-17T17:35:58.874" v="6" actId="47"/>
        <pc:sldMkLst>
          <pc:docMk/>
          <pc:sldMk cId="1617365837" sldId="315"/>
        </pc:sldMkLst>
      </pc:sldChg>
      <pc:sldChg chg="del">
        <pc:chgData name="Miriam Carter-Fraser" userId="3f6103429ab2327a" providerId="LiveId" clId="{BD64A784-F602-446D-AB32-1A767ADEEE6A}" dt="2021-12-17T17:35:58.874" v="6" actId="47"/>
        <pc:sldMkLst>
          <pc:docMk/>
          <pc:sldMk cId="515155043" sldId="316"/>
        </pc:sldMkLst>
      </pc:sldChg>
      <pc:sldChg chg="del">
        <pc:chgData name="Miriam Carter-Fraser" userId="3f6103429ab2327a" providerId="LiveId" clId="{BD64A784-F602-446D-AB32-1A767ADEEE6A}" dt="2021-12-17T17:35:58.874" v="6" actId="47"/>
        <pc:sldMkLst>
          <pc:docMk/>
          <pc:sldMk cId="3866976226" sldId="317"/>
        </pc:sldMkLst>
      </pc:sldChg>
      <pc:sldChg chg="del">
        <pc:chgData name="Miriam Carter-Fraser" userId="3f6103429ab2327a" providerId="LiveId" clId="{BD64A784-F602-446D-AB32-1A767ADEEE6A}" dt="2021-12-17T17:35:58.874" v="6" actId="47"/>
        <pc:sldMkLst>
          <pc:docMk/>
          <pc:sldMk cId="3847170687" sldId="318"/>
        </pc:sldMkLst>
      </pc:sldChg>
      <pc:sldChg chg="add del">
        <pc:chgData name="Miriam Carter-Fraser" userId="3f6103429ab2327a" providerId="LiveId" clId="{BD64A784-F602-446D-AB32-1A767ADEEE6A}" dt="2021-12-17T17:36:00.270" v="7"/>
        <pc:sldMkLst>
          <pc:docMk/>
          <pc:sldMk cId="1692930960" sldId="326"/>
        </pc:sldMkLst>
      </pc:sldChg>
      <pc:sldChg chg="modSp add mod">
        <pc:chgData name="Miriam Carter-Fraser" userId="3f6103429ab2327a" providerId="LiveId" clId="{BD64A784-F602-446D-AB32-1A767ADEEE6A}" dt="2021-12-17T18:19:54.140" v="3157" actId="20577"/>
        <pc:sldMkLst>
          <pc:docMk/>
          <pc:sldMk cId="1606407904" sldId="327"/>
        </pc:sldMkLst>
        <pc:spChg chg="mod">
          <ac:chgData name="Miriam Carter-Fraser" userId="3f6103429ab2327a" providerId="LiveId" clId="{BD64A784-F602-446D-AB32-1A767ADEEE6A}" dt="2021-12-17T18:19:54.140" v="3157" actId="20577"/>
          <ac:spMkLst>
            <pc:docMk/>
            <pc:sldMk cId="1606407904" sldId="327"/>
            <ac:spMk id="7" creationId="{A1F831DA-0F8F-CF42-AAA4-5D2B41AD9D66}"/>
          </ac:spMkLst>
        </pc:spChg>
        <pc:picChg chg="mod">
          <ac:chgData name="Miriam Carter-Fraser" userId="3f6103429ab2327a" providerId="LiveId" clId="{BD64A784-F602-446D-AB32-1A767ADEEE6A}" dt="2021-12-17T18:00:37.400" v="926" actId="14826"/>
          <ac:picMkLst>
            <pc:docMk/>
            <pc:sldMk cId="1606407904" sldId="327"/>
            <ac:picMk id="8" creationId="{759C8822-4906-0D47-AD86-47BF91AE2C00}"/>
          </ac:picMkLst>
        </pc:picChg>
      </pc:sldChg>
      <pc:sldChg chg="add">
        <pc:chgData name="Miriam Carter-Fraser" userId="3f6103429ab2327a" providerId="LiveId" clId="{BD64A784-F602-446D-AB32-1A767ADEEE6A}" dt="2021-12-17T17:36:00.270" v="7"/>
        <pc:sldMkLst>
          <pc:docMk/>
          <pc:sldMk cId="1900208550" sldId="328"/>
        </pc:sldMkLst>
      </pc:sldChg>
      <pc:sldChg chg="add">
        <pc:chgData name="Miriam Carter-Fraser" userId="3f6103429ab2327a" providerId="LiveId" clId="{BD64A784-F602-446D-AB32-1A767ADEEE6A}" dt="2021-12-17T17:36:00.270" v="7"/>
        <pc:sldMkLst>
          <pc:docMk/>
          <pc:sldMk cId="1237099456" sldId="329"/>
        </pc:sldMkLst>
      </pc:sldChg>
      <pc:sldChg chg="add">
        <pc:chgData name="Miriam Carter-Fraser" userId="3f6103429ab2327a" providerId="LiveId" clId="{BD64A784-F602-446D-AB32-1A767ADEEE6A}" dt="2021-12-17T17:36:00.270" v="7"/>
        <pc:sldMkLst>
          <pc:docMk/>
          <pc:sldMk cId="3546175787" sldId="330"/>
        </pc:sldMkLst>
      </pc:sldChg>
      <pc:sldChg chg="add">
        <pc:chgData name="Miriam Carter-Fraser" userId="3f6103429ab2327a" providerId="LiveId" clId="{BD64A784-F602-446D-AB32-1A767ADEEE6A}" dt="2021-12-17T17:36:00.270" v="7"/>
        <pc:sldMkLst>
          <pc:docMk/>
          <pc:sldMk cId="2593665001" sldId="331"/>
        </pc:sldMkLst>
      </pc:sldChg>
      <pc:sldChg chg="addSp modSp new">
        <pc:chgData name="Miriam Carter-Fraser" userId="3f6103429ab2327a" providerId="LiveId" clId="{BD64A784-F602-446D-AB32-1A767ADEEE6A}" dt="2021-12-17T17:47:36.802" v="308"/>
        <pc:sldMkLst>
          <pc:docMk/>
          <pc:sldMk cId="1271870009" sldId="332"/>
        </pc:sldMkLst>
        <pc:spChg chg="add mod">
          <ac:chgData name="Miriam Carter-Fraser" userId="3f6103429ab2327a" providerId="LiveId" clId="{BD64A784-F602-446D-AB32-1A767ADEEE6A}" dt="2021-12-17T17:47:36.802" v="308"/>
          <ac:spMkLst>
            <pc:docMk/>
            <pc:sldMk cId="1271870009" sldId="332"/>
            <ac:spMk id="2" creationId="{813EA5DD-BE73-4AC0-A43B-FD3E8A3CCE06}"/>
          </ac:spMkLst>
        </pc:spChg>
        <pc:picChg chg="add mod">
          <ac:chgData name="Miriam Carter-Fraser" userId="3f6103429ab2327a" providerId="LiveId" clId="{BD64A784-F602-446D-AB32-1A767ADEEE6A}" dt="2021-12-17T17:47:36.802" v="308"/>
          <ac:picMkLst>
            <pc:docMk/>
            <pc:sldMk cId="1271870009" sldId="332"/>
            <ac:picMk id="3" creationId="{FBCAA021-A825-44E2-93EC-DD2AA2312B24}"/>
          </ac:picMkLst>
        </pc:picChg>
        <pc:picChg chg="add mod">
          <ac:chgData name="Miriam Carter-Fraser" userId="3f6103429ab2327a" providerId="LiveId" clId="{BD64A784-F602-446D-AB32-1A767ADEEE6A}" dt="2021-12-17T17:47:36.802" v="308"/>
          <ac:picMkLst>
            <pc:docMk/>
            <pc:sldMk cId="1271870009" sldId="332"/>
            <ac:picMk id="4" creationId="{316D227C-D196-4785-A59C-B8DDF594CBB2}"/>
          </ac:picMkLst>
        </pc:picChg>
      </pc:sldChg>
      <pc:sldChg chg="addSp modSp add mod ord">
        <pc:chgData name="Miriam Carter-Fraser" userId="3f6103429ab2327a" providerId="LiveId" clId="{BD64A784-F602-446D-AB32-1A767ADEEE6A}" dt="2021-12-17T18:03:48.886" v="1320"/>
        <pc:sldMkLst>
          <pc:docMk/>
          <pc:sldMk cId="3838003853" sldId="333"/>
        </pc:sldMkLst>
        <pc:spChg chg="mod">
          <ac:chgData name="Miriam Carter-Fraser" userId="3f6103429ab2327a" providerId="LiveId" clId="{BD64A784-F602-446D-AB32-1A767ADEEE6A}" dt="2021-12-17T17:58:48.503" v="835" actId="20577"/>
          <ac:spMkLst>
            <pc:docMk/>
            <pc:sldMk cId="3838003853" sldId="333"/>
            <ac:spMk id="4" creationId="{79DCD706-FB42-3642-B882-398D1F61E017}"/>
          </ac:spMkLst>
        </pc:spChg>
        <pc:spChg chg="mod">
          <ac:chgData name="Miriam Carter-Fraser" userId="3f6103429ab2327a" providerId="LiveId" clId="{BD64A784-F602-446D-AB32-1A767ADEEE6A}" dt="2021-12-17T18:03:48.886" v="1320"/>
          <ac:spMkLst>
            <pc:docMk/>
            <pc:sldMk cId="3838003853" sldId="333"/>
            <ac:spMk id="9" creationId="{1FA2C513-B31C-FC43-AF32-F68E9ED81725}"/>
          </ac:spMkLst>
        </pc:spChg>
        <pc:spChg chg="mod">
          <ac:chgData name="Miriam Carter-Fraser" userId="3f6103429ab2327a" providerId="LiveId" clId="{BD64A784-F602-446D-AB32-1A767ADEEE6A}" dt="2021-12-17T18:03:48.350" v="1319" actId="20577"/>
          <ac:spMkLst>
            <pc:docMk/>
            <pc:sldMk cId="3838003853" sldId="333"/>
            <ac:spMk id="10" creationId="{E0CA2F5C-4D0B-4C4D-B864-A63BB0F32A52}"/>
          </ac:spMkLst>
        </pc:spChg>
        <pc:spChg chg="add mod">
          <ac:chgData name="Miriam Carter-Fraser" userId="3f6103429ab2327a" providerId="LiveId" clId="{BD64A784-F602-446D-AB32-1A767ADEEE6A}" dt="2021-12-17T17:58:38.067" v="795" actId="20577"/>
          <ac:spMkLst>
            <pc:docMk/>
            <pc:sldMk cId="3838003853" sldId="333"/>
            <ac:spMk id="11" creationId="{A0EAC835-626B-4312-98E6-02EDD05B5191}"/>
          </ac:spMkLst>
        </pc:spChg>
      </pc:sldChg>
      <pc:sldChg chg="add ord">
        <pc:chgData name="Miriam Carter-Fraser" userId="3f6103429ab2327a" providerId="LiveId" clId="{BD64A784-F602-446D-AB32-1A767ADEEE6A}" dt="2021-12-17T18:03:11.118" v="1295"/>
        <pc:sldMkLst>
          <pc:docMk/>
          <pc:sldMk cId="2214752626" sldId="334"/>
        </pc:sldMkLst>
      </pc:sldChg>
      <pc:sldChg chg="modSp add mod">
        <pc:chgData name="Miriam Carter-Fraser" userId="3f6103429ab2327a" providerId="LiveId" clId="{BD64A784-F602-446D-AB32-1A767ADEEE6A}" dt="2021-12-17T18:18:30.173" v="2973" actId="20577"/>
        <pc:sldMkLst>
          <pc:docMk/>
          <pc:sldMk cId="1172506106" sldId="335"/>
        </pc:sldMkLst>
        <pc:spChg chg="mod">
          <ac:chgData name="Miriam Carter-Fraser" userId="3f6103429ab2327a" providerId="LiveId" clId="{BD64A784-F602-446D-AB32-1A767ADEEE6A}" dt="2021-12-17T18:15:03.081" v="2554" actId="20577"/>
          <ac:spMkLst>
            <pc:docMk/>
            <pc:sldMk cId="1172506106" sldId="335"/>
            <ac:spMk id="2" creationId="{7A6C6268-73D5-974A-B428-BB16F375173F}"/>
          </ac:spMkLst>
        </pc:spChg>
        <pc:spChg chg="mod">
          <ac:chgData name="Miriam Carter-Fraser" userId="3f6103429ab2327a" providerId="LiveId" clId="{BD64A784-F602-446D-AB32-1A767ADEEE6A}" dt="2021-12-17T18:18:30.173" v="2973" actId="20577"/>
          <ac:spMkLst>
            <pc:docMk/>
            <pc:sldMk cId="1172506106" sldId="335"/>
            <ac:spMk id="9" creationId="{4C15A742-8BC1-418D-A813-C47E71463C23}"/>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4C83B95-F796-DB41-B339-AE406C1EBE3D}" type="datetimeFigureOut">
              <a:rPr lang="en-US" smtClean="0"/>
              <a:t>12/17/2021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FB038FA-020A-B942-A4E7-5D69751D0A05}" type="slidenum">
              <a:rPr lang="en-US" smtClean="0"/>
              <a:t>‹#›</a:t>
            </a:fld>
            <a:endParaRPr lang="en-US"/>
          </a:p>
        </p:txBody>
      </p:sp>
    </p:spTree>
    <p:extLst>
      <p:ext uri="{BB962C8B-B14F-4D97-AF65-F5344CB8AC3E}">
        <p14:creationId xmlns:p14="http://schemas.microsoft.com/office/powerpoint/2010/main" val="17130349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FB038FA-020A-B942-A4E7-5D69751D0A05}" type="slidenum">
              <a:rPr lang="en-US" smtClean="0"/>
              <a:t>8</a:t>
            </a:fld>
            <a:endParaRPr lang="en-US"/>
          </a:p>
        </p:txBody>
      </p:sp>
    </p:spTree>
    <p:extLst>
      <p:ext uri="{BB962C8B-B14F-4D97-AF65-F5344CB8AC3E}">
        <p14:creationId xmlns:p14="http://schemas.microsoft.com/office/powerpoint/2010/main" val="34232282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Self-Empathy</a:t>
            </a:r>
          </a:p>
        </p:txBody>
      </p:sp>
      <p:sp>
        <p:nvSpPr>
          <p:cNvPr id="4" name="Slide Number Placeholder 3"/>
          <p:cNvSpPr>
            <a:spLocks noGrp="1"/>
          </p:cNvSpPr>
          <p:nvPr>
            <p:ph type="sldNum" sz="quarter" idx="5"/>
          </p:nvPr>
        </p:nvSpPr>
        <p:spPr/>
        <p:txBody>
          <a:bodyPr/>
          <a:lstStyle/>
          <a:p>
            <a:fld id="{9E18E3C8-F880-EA4F-8A8E-EF2EF6B03B23}" type="slidenum">
              <a:rPr lang="en-US" smtClean="0"/>
              <a:t>9</a:t>
            </a:fld>
            <a:endParaRPr lang="en-US"/>
          </a:p>
        </p:txBody>
      </p:sp>
    </p:spTree>
    <p:extLst>
      <p:ext uri="{BB962C8B-B14F-4D97-AF65-F5344CB8AC3E}">
        <p14:creationId xmlns:p14="http://schemas.microsoft.com/office/powerpoint/2010/main" val="8201159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Self-Empathy</a:t>
            </a:r>
          </a:p>
        </p:txBody>
      </p:sp>
      <p:sp>
        <p:nvSpPr>
          <p:cNvPr id="4" name="Slide Number Placeholder 3"/>
          <p:cNvSpPr>
            <a:spLocks noGrp="1"/>
          </p:cNvSpPr>
          <p:nvPr>
            <p:ph type="sldNum" sz="quarter" idx="5"/>
          </p:nvPr>
        </p:nvSpPr>
        <p:spPr/>
        <p:txBody>
          <a:bodyPr/>
          <a:lstStyle/>
          <a:p>
            <a:fld id="{9E18E3C8-F880-EA4F-8A8E-EF2EF6B03B23}" type="slidenum">
              <a:rPr lang="en-US" smtClean="0"/>
              <a:t>12</a:t>
            </a:fld>
            <a:endParaRPr lang="en-US"/>
          </a:p>
        </p:txBody>
      </p:sp>
    </p:spTree>
    <p:extLst>
      <p:ext uri="{BB962C8B-B14F-4D97-AF65-F5344CB8AC3E}">
        <p14:creationId xmlns:p14="http://schemas.microsoft.com/office/powerpoint/2010/main" val="17820787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FB038FA-020A-B942-A4E7-5D69751D0A05}" type="slidenum">
              <a:rPr lang="en-US" smtClean="0"/>
              <a:t>14</a:t>
            </a:fld>
            <a:endParaRPr lang="en-US"/>
          </a:p>
        </p:txBody>
      </p:sp>
    </p:spTree>
    <p:extLst>
      <p:ext uri="{BB962C8B-B14F-4D97-AF65-F5344CB8AC3E}">
        <p14:creationId xmlns:p14="http://schemas.microsoft.com/office/powerpoint/2010/main" val="42197273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FB038FA-020A-B942-A4E7-5D69751D0A05}" type="slidenum">
              <a:rPr lang="en-US" smtClean="0"/>
              <a:t>15</a:t>
            </a:fld>
            <a:endParaRPr lang="en-US"/>
          </a:p>
        </p:txBody>
      </p:sp>
    </p:spTree>
    <p:extLst>
      <p:ext uri="{BB962C8B-B14F-4D97-AF65-F5344CB8AC3E}">
        <p14:creationId xmlns:p14="http://schemas.microsoft.com/office/powerpoint/2010/main" val="39734785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FB038FA-020A-B942-A4E7-5D69751D0A05}" type="slidenum">
              <a:rPr lang="en-US" smtClean="0"/>
              <a:t>16</a:t>
            </a:fld>
            <a:endParaRPr lang="en-US"/>
          </a:p>
        </p:txBody>
      </p:sp>
    </p:spTree>
    <p:extLst>
      <p:ext uri="{BB962C8B-B14F-4D97-AF65-F5344CB8AC3E}">
        <p14:creationId xmlns:p14="http://schemas.microsoft.com/office/powerpoint/2010/main" val="26047327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FB038FA-020A-B942-A4E7-5D69751D0A05}" type="slidenum">
              <a:rPr lang="en-US" smtClean="0"/>
              <a:t>24</a:t>
            </a:fld>
            <a:endParaRPr lang="en-US"/>
          </a:p>
        </p:txBody>
      </p:sp>
    </p:spTree>
    <p:extLst>
      <p:ext uri="{BB962C8B-B14F-4D97-AF65-F5344CB8AC3E}">
        <p14:creationId xmlns:p14="http://schemas.microsoft.com/office/powerpoint/2010/main" val="10009843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Self-Empathy</a:t>
            </a:r>
          </a:p>
        </p:txBody>
      </p:sp>
      <p:sp>
        <p:nvSpPr>
          <p:cNvPr id="4" name="Slide Number Placeholder 3"/>
          <p:cNvSpPr>
            <a:spLocks noGrp="1"/>
          </p:cNvSpPr>
          <p:nvPr>
            <p:ph type="sldNum" sz="quarter" idx="5"/>
          </p:nvPr>
        </p:nvSpPr>
        <p:spPr/>
        <p:txBody>
          <a:bodyPr/>
          <a:lstStyle/>
          <a:p>
            <a:fld id="{9E18E3C8-F880-EA4F-8A8E-EF2EF6B03B23}" type="slidenum">
              <a:rPr lang="en-US" smtClean="0"/>
              <a:t>28</a:t>
            </a:fld>
            <a:endParaRPr lang="en-US"/>
          </a:p>
        </p:txBody>
      </p:sp>
    </p:spTree>
    <p:extLst>
      <p:ext uri="{BB962C8B-B14F-4D97-AF65-F5344CB8AC3E}">
        <p14:creationId xmlns:p14="http://schemas.microsoft.com/office/powerpoint/2010/main" val="3853181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F790CD-D568-9547-AC5E-60FC0F710B49}"/>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DF0E30CF-1373-2343-A467-43D42F4EF268}"/>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0F68ADEB-E8C0-924E-8CB2-A3AAE22FDC39}"/>
              </a:ext>
            </a:extLst>
          </p:cNvPr>
          <p:cNvSpPr>
            <a:spLocks noGrp="1"/>
          </p:cNvSpPr>
          <p:nvPr>
            <p:ph type="dt" sz="half" idx="10"/>
          </p:nvPr>
        </p:nvSpPr>
        <p:spPr>
          <a:xfrm>
            <a:off x="838200" y="6356350"/>
            <a:ext cx="2743200" cy="365125"/>
          </a:xfrm>
          <a:prstGeom prst="rect">
            <a:avLst/>
          </a:prstGeom>
        </p:spPr>
        <p:txBody>
          <a:bodyPr/>
          <a:lstStyle/>
          <a:p>
            <a:fld id="{F55B5A5D-578E-DE49-A5D2-B3239A9EF1A6}" type="datetimeFigureOut">
              <a:rPr lang="en-US" smtClean="0"/>
              <a:t>12/17/2021</a:t>
            </a:fld>
            <a:endParaRPr lang="en-US"/>
          </a:p>
        </p:txBody>
      </p:sp>
      <p:sp>
        <p:nvSpPr>
          <p:cNvPr id="5" name="Footer Placeholder 4">
            <a:extLst>
              <a:ext uri="{FF2B5EF4-FFF2-40B4-BE49-F238E27FC236}">
                <a16:creationId xmlns:a16="http://schemas.microsoft.com/office/drawing/2014/main" id="{4C3ABED8-2700-224C-814C-D3A6ED7427BD}"/>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FD579CC6-C8E1-3B48-BBE1-D1E97EC1EBCB}"/>
              </a:ext>
            </a:extLst>
          </p:cNvPr>
          <p:cNvSpPr>
            <a:spLocks noGrp="1"/>
          </p:cNvSpPr>
          <p:nvPr>
            <p:ph type="sldNum" sz="quarter" idx="12"/>
          </p:nvPr>
        </p:nvSpPr>
        <p:spPr>
          <a:xfrm>
            <a:off x="8610600" y="6356350"/>
            <a:ext cx="2743200" cy="365125"/>
          </a:xfrm>
          <a:prstGeom prst="rect">
            <a:avLst/>
          </a:prstGeom>
        </p:spPr>
        <p:txBody>
          <a:bodyPr/>
          <a:lstStyle/>
          <a:p>
            <a:fld id="{33775BAB-B84E-2044-922E-5F8BAB3BFC68}" type="slidenum">
              <a:rPr lang="en-US" smtClean="0"/>
              <a:t>‹#›</a:t>
            </a:fld>
            <a:endParaRPr lang="en-US"/>
          </a:p>
        </p:txBody>
      </p:sp>
    </p:spTree>
    <p:extLst>
      <p:ext uri="{BB962C8B-B14F-4D97-AF65-F5344CB8AC3E}">
        <p14:creationId xmlns:p14="http://schemas.microsoft.com/office/powerpoint/2010/main" val="5236849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4592F1-4AEE-4F47-AFCC-236EC5D80E64}"/>
              </a:ext>
            </a:extLst>
          </p:cNvPr>
          <p:cNvSpPr>
            <a:spLocks noGrp="1"/>
          </p:cNvSpPr>
          <p:nvPr>
            <p:ph type="title"/>
          </p:nvPr>
        </p:nvSpPr>
        <p:spPr>
          <a:xfrm>
            <a:off x="838200" y="365125"/>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9B1181CF-1FE6-A344-9BEB-6D1040DCFD6B}"/>
              </a:ext>
            </a:extLst>
          </p:cNvPr>
          <p:cNvSpPr>
            <a:spLocks noGrp="1"/>
          </p:cNvSpPr>
          <p:nvPr>
            <p:ph idx="1"/>
          </p:nvPr>
        </p:nvSpPr>
        <p:spPr>
          <a:xfrm>
            <a:off x="838200" y="1825625"/>
            <a:ext cx="105156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65389A2-AD76-C345-9CCF-629AB02801E5}"/>
              </a:ext>
            </a:extLst>
          </p:cNvPr>
          <p:cNvSpPr>
            <a:spLocks noGrp="1"/>
          </p:cNvSpPr>
          <p:nvPr>
            <p:ph type="dt" sz="half" idx="10"/>
          </p:nvPr>
        </p:nvSpPr>
        <p:spPr>
          <a:xfrm>
            <a:off x="838200" y="6356350"/>
            <a:ext cx="2743200" cy="365125"/>
          </a:xfrm>
          <a:prstGeom prst="rect">
            <a:avLst/>
          </a:prstGeom>
        </p:spPr>
        <p:txBody>
          <a:bodyPr/>
          <a:lstStyle/>
          <a:p>
            <a:fld id="{F55B5A5D-578E-DE49-A5D2-B3239A9EF1A6}" type="datetimeFigureOut">
              <a:rPr lang="en-US" smtClean="0"/>
              <a:t>12/17/2021</a:t>
            </a:fld>
            <a:endParaRPr lang="en-US"/>
          </a:p>
        </p:txBody>
      </p:sp>
      <p:sp>
        <p:nvSpPr>
          <p:cNvPr id="5" name="Footer Placeholder 4">
            <a:extLst>
              <a:ext uri="{FF2B5EF4-FFF2-40B4-BE49-F238E27FC236}">
                <a16:creationId xmlns:a16="http://schemas.microsoft.com/office/drawing/2014/main" id="{15AF8BD2-D942-D84C-B59C-39DA94B7BDCB}"/>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19AFE825-5C66-5843-A45D-1A10C8BFF52C}"/>
              </a:ext>
            </a:extLst>
          </p:cNvPr>
          <p:cNvSpPr>
            <a:spLocks noGrp="1"/>
          </p:cNvSpPr>
          <p:nvPr>
            <p:ph type="sldNum" sz="quarter" idx="12"/>
          </p:nvPr>
        </p:nvSpPr>
        <p:spPr>
          <a:xfrm>
            <a:off x="8610600" y="6356350"/>
            <a:ext cx="2743200" cy="365125"/>
          </a:xfrm>
          <a:prstGeom prst="rect">
            <a:avLst/>
          </a:prstGeom>
        </p:spPr>
        <p:txBody>
          <a:bodyPr/>
          <a:lstStyle/>
          <a:p>
            <a:fld id="{33775BAB-B84E-2044-922E-5F8BAB3BFC68}" type="slidenum">
              <a:rPr lang="en-US" smtClean="0"/>
              <a:t>‹#›</a:t>
            </a:fld>
            <a:endParaRPr lang="en-US"/>
          </a:p>
        </p:txBody>
      </p:sp>
    </p:spTree>
    <p:extLst>
      <p:ext uri="{BB962C8B-B14F-4D97-AF65-F5344CB8AC3E}">
        <p14:creationId xmlns:p14="http://schemas.microsoft.com/office/powerpoint/2010/main" val="13812521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85032E-A59C-5241-8DE2-0B21B77B08DA}"/>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A78716ED-C0DD-6149-A93A-8C53C79F1094}"/>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480E5521-A8CA-174E-AA07-B57FCB5BE555}"/>
              </a:ext>
            </a:extLst>
          </p:cNvPr>
          <p:cNvSpPr>
            <a:spLocks noGrp="1"/>
          </p:cNvSpPr>
          <p:nvPr>
            <p:ph type="dt" sz="half" idx="10"/>
          </p:nvPr>
        </p:nvSpPr>
        <p:spPr>
          <a:xfrm>
            <a:off x="838200" y="6356350"/>
            <a:ext cx="2743200" cy="365125"/>
          </a:xfrm>
          <a:prstGeom prst="rect">
            <a:avLst/>
          </a:prstGeom>
        </p:spPr>
        <p:txBody>
          <a:bodyPr/>
          <a:lstStyle/>
          <a:p>
            <a:fld id="{F55B5A5D-578E-DE49-A5D2-B3239A9EF1A6}" type="datetimeFigureOut">
              <a:rPr lang="en-US" smtClean="0"/>
              <a:t>12/17/2021</a:t>
            </a:fld>
            <a:endParaRPr lang="en-US"/>
          </a:p>
        </p:txBody>
      </p:sp>
      <p:sp>
        <p:nvSpPr>
          <p:cNvPr id="5" name="Footer Placeholder 4">
            <a:extLst>
              <a:ext uri="{FF2B5EF4-FFF2-40B4-BE49-F238E27FC236}">
                <a16:creationId xmlns:a16="http://schemas.microsoft.com/office/drawing/2014/main" id="{0CED3C57-8D6A-8742-AB19-377570F52213}"/>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20AD8663-A9F1-E242-BF8B-EFDE08D368A7}"/>
              </a:ext>
            </a:extLst>
          </p:cNvPr>
          <p:cNvSpPr>
            <a:spLocks noGrp="1"/>
          </p:cNvSpPr>
          <p:nvPr>
            <p:ph type="sldNum" sz="quarter" idx="12"/>
          </p:nvPr>
        </p:nvSpPr>
        <p:spPr>
          <a:xfrm>
            <a:off x="8610600" y="6356350"/>
            <a:ext cx="2743200" cy="365125"/>
          </a:xfrm>
          <a:prstGeom prst="rect">
            <a:avLst/>
          </a:prstGeom>
        </p:spPr>
        <p:txBody>
          <a:bodyPr/>
          <a:lstStyle/>
          <a:p>
            <a:fld id="{33775BAB-B84E-2044-922E-5F8BAB3BFC68}" type="slidenum">
              <a:rPr lang="en-US" smtClean="0"/>
              <a:t>‹#›</a:t>
            </a:fld>
            <a:endParaRPr lang="en-US"/>
          </a:p>
        </p:txBody>
      </p:sp>
    </p:spTree>
    <p:extLst>
      <p:ext uri="{BB962C8B-B14F-4D97-AF65-F5344CB8AC3E}">
        <p14:creationId xmlns:p14="http://schemas.microsoft.com/office/powerpoint/2010/main" val="37154783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EF3300-0BC0-6546-BBB9-FB01DDA62C07}"/>
              </a:ext>
            </a:extLst>
          </p:cNvPr>
          <p:cNvSpPr>
            <a:spLocks noGrp="1"/>
          </p:cNvSpPr>
          <p:nvPr>
            <p:ph type="title"/>
          </p:nvPr>
        </p:nvSpPr>
        <p:spPr>
          <a:xfrm>
            <a:off x="838200" y="365125"/>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12A3FB71-9873-A844-A89B-3FD16FB805AA}"/>
              </a:ext>
            </a:extLst>
          </p:cNvPr>
          <p:cNvSpPr>
            <a:spLocks noGrp="1"/>
          </p:cNvSpPr>
          <p:nvPr>
            <p:ph sz="half" idx="1"/>
          </p:nvPr>
        </p:nvSpPr>
        <p:spPr>
          <a:xfrm>
            <a:off x="838200" y="1825625"/>
            <a:ext cx="51816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4BC546B9-3CFB-A946-A81F-4F192DE22C52}"/>
              </a:ext>
            </a:extLst>
          </p:cNvPr>
          <p:cNvSpPr>
            <a:spLocks noGrp="1"/>
          </p:cNvSpPr>
          <p:nvPr>
            <p:ph sz="half" idx="2"/>
          </p:nvPr>
        </p:nvSpPr>
        <p:spPr>
          <a:xfrm>
            <a:off x="6172200" y="1825625"/>
            <a:ext cx="51816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8D7C8327-6E9F-8B4A-96C0-735DEAAB6B7B}"/>
              </a:ext>
            </a:extLst>
          </p:cNvPr>
          <p:cNvSpPr>
            <a:spLocks noGrp="1"/>
          </p:cNvSpPr>
          <p:nvPr>
            <p:ph type="dt" sz="half" idx="10"/>
          </p:nvPr>
        </p:nvSpPr>
        <p:spPr>
          <a:xfrm>
            <a:off x="838200" y="6356350"/>
            <a:ext cx="2743200" cy="365125"/>
          </a:xfrm>
          <a:prstGeom prst="rect">
            <a:avLst/>
          </a:prstGeom>
        </p:spPr>
        <p:txBody>
          <a:bodyPr/>
          <a:lstStyle/>
          <a:p>
            <a:fld id="{F55B5A5D-578E-DE49-A5D2-B3239A9EF1A6}" type="datetimeFigureOut">
              <a:rPr lang="en-US" smtClean="0"/>
              <a:t>12/17/2021</a:t>
            </a:fld>
            <a:endParaRPr lang="en-US"/>
          </a:p>
        </p:txBody>
      </p:sp>
      <p:sp>
        <p:nvSpPr>
          <p:cNvPr id="6" name="Footer Placeholder 5">
            <a:extLst>
              <a:ext uri="{FF2B5EF4-FFF2-40B4-BE49-F238E27FC236}">
                <a16:creationId xmlns:a16="http://schemas.microsoft.com/office/drawing/2014/main" id="{E122AE67-02F7-4641-BC73-2EE2BCF07C9F}"/>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0180214E-1D8C-734F-9AB7-508F75428970}"/>
              </a:ext>
            </a:extLst>
          </p:cNvPr>
          <p:cNvSpPr>
            <a:spLocks noGrp="1"/>
          </p:cNvSpPr>
          <p:nvPr>
            <p:ph type="sldNum" sz="quarter" idx="12"/>
          </p:nvPr>
        </p:nvSpPr>
        <p:spPr>
          <a:xfrm>
            <a:off x="8610600" y="6356350"/>
            <a:ext cx="2743200" cy="365125"/>
          </a:xfrm>
          <a:prstGeom prst="rect">
            <a:avLst/>
          </a:prstGeom>
        </p:spPr>
        <p:txBody>
          <a:bodyPr/>
          <a:lstStyle/>
          <a:p>
            <a:fld id="{33775BAB-B84E-2044-922E-5F8BAB3BFC68}" type="slidenum">
              <a:rPr lang="en-US" smtClean="0"/>
              <a:t>‹#›</a:t>
            </a:fld>
            <a:endParaRPr lang="en-US"/>
          </a:p>
        </p:txBody>
      </p:sp>
    </p:spTree>
    <p:extLst>
      <p:ext uri="{BB962C8B-B14F-4D97-AF65-F5344CB8AC3E}">
        <p14:creationId xmlns:p14="http://schemas.microsoft.com/office/powerpoint/2010/main" val="34410319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77F5C0-A0E6-0546-82DC-9DA61355AC39}"/>
              </a:ext>
            </a:extLst>
          </p:cNvPr>
          <p:cNvSpPr>
            <a:spLocks noGrp="1"/>
          </p:cNvSpPr>
          <p:nvPr>
            <p:ph type="title"/>
          </p:nvPr>
        </p:nvSpPr>
        <p:spPr>
          <a:xfrm>
            <a:off x="839788" y="365125"/>
            <a:ext cx="105156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9A7F648-8C71-2943-9413-4788E73B3670}"/>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72E7C8B5-2261-6E46-A6EF-7D8A692720BF}"/>
              </a:ext>
            </a:extLst>
          </p:cNvPr>
          <p:cNvSpPr>
            <a:spLocks noGrp="1"/>
          </p:cNvSpPr>
          <p:nvPr>
            <p:ph sz="half" idx="2"/>
          </p:nvPr>
        </p:nvSpPr>
        <p:spPr>
          <a:xfrm>
            <a:off x="839788" y="2505075"/>
            <a:ext cx="515778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92FD5E2C-D32F-884B-AEBF-6235D948441E}"/>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B191A74-CAE2-3C49-A3AC-52A8DC0141F5}"/>
              </a:ext>
            </a:extLst>
          </p:cNvPr>
          <p:cNvSpPr>
            <a:spLocks noGrp="1"/>
          </p:cNvSpPr>
          <p:nvPr>
            <p:ph sz="quarter" idx="4"/>
          </p:nvPr>
        </p:nvSpPr>
        <p:spPr>
          <a:xfrm>
            <a:off x="6172200" y="2505075"/>
            <a:ext cx="5183188"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0FB0EFC9-1B92-1645-B02E-2FB0D2E0E11B}"/>
              </a:ext>
            </a:extLst>
          </p:cNvPr>
          <p:cNvSpPr>
            <a:spLocks noGrp="1"/>
          </p:cNvSpPr>
          <p:nvPr>
            <p:ph type="dt" sz="half" idx="10"/>
          </p:nvPr>
        </p:nvSpPr>
        <p:spPr>
          <a:xfrm>
            <a:off x="838200" y="6356350"/>
            <a:ext cx="2743200" cy="365125"/>
          </a:xfrm>
          <a:prstGeom prst="rect">
            <a:avLst/>
          </a:prstGeom>
        </p:spPr>
        <p:txBody>
          <a:bodyPr/>
          <a:lstStyle/>
          <a:p>
            <a:fld id="{F55B5A5D-578E-DE49-A5D2-B3239A9EF1A6}" type="datetimeFigureOut">
              <a:rPr lang="en-US" smtClean="0"/>
              <a:t>12/17/2021</a:t>
            </a:fld>
            <a:endParaRPr lang="en-US"/>
          </a:p>
        </p:txBody>
      </p:sp>
      <p:sp>
        <p:nvSpPr>
          <p:cNvPr id="8" name="Footer Placeholder 7">
            <a:extLst>
              <a:ext uri="{FF2B5EF4-FFF2-40B4-BE49-F238E27FC236}">
                <a16:creationId xmlns:a16="http://schemas.microsoft.com/office/drawing/2014/main" id="{4AF0CAD3-08DC-FE41-AD5C-5635367F1096}"/>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F0C14435-1D8F-F945-9D78-273B798656BA}"/>
              </a:ext>
            </a:extLst>
          </p:cNvPr>
          <p:cNvSpPr>
            <a:spLocks noGrp="1"/>
          </p:cNvSpPr>
          <p:nvPr>
            <p:ph type="sldNum" sz="quarter" idx="12"/>
          </p:nvPr>
        </p:nvSpPr>
        <p:spPr>
          <a:xfrm>
            <a:off x="8610600" y="6356350"/>
            <a:ext cx="2743200" cy="365125"/>
          </a:xfrm>
          <a:prstGeom prst="rect">
            <a:avLst/>
          </a:prstGeom>
        </p:spPr>
        <p:txBody>
          <a:bodyPr/>
          <a:lstStyle/>
          <a:p>
            <a:fld id="{33775BAB-B84E-2044-922E-5F8BAB3BFC68}" type="slidenum">
              <a:rPr lang="en-US" smtClean="0"/>
              <a:t>‹#›</a:t>
            </a:fld>
            <a:endParaRPr lang="en-US"/>
          </a:p>
        </p:txBody>
      </p:sp>
    </p:spTree>
    <p:extLst>
      <p:ext uri="{BB962C8B-B14F-4D97-AF65-F5344CB8AC3E}">
        <p14:creationId xmlns:p14="http://schemas.microsoft.com/office/powerpoint/2010/main" val="33684311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EE3FC-AC61-8F4A-9673-09C676764632}"/>
              </a:ext>
            </a:extLst>
          </p:cNvPr>
          <p:cNvSpPr>
            <a:spLocks noGrp="1"/>
          </p:cNvSpPr>
          <p:nvPr>
            <p:ph type="title"/>
          </p:nvPr>
        </p:nvSpPr>
        <p:spPr>
          <a:xfrm>
            <a:off x="838200" y="365125"/>
            <a:ext cx="105156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B9FE3F39-E749-554E-914D-7A5F5BB8ED97}"/>
              </a:ext>
            </a:extLst>
          </p:cNvPr>
          <p:cNvSpPr>
            <a:spLocks noGrp="1"/>
          </p:cNvSpPr>
          <p:nvPr>
            <p:ph type="dt" sz="half" idx="10"/>
          </p:nvPr>
        </p:nvSpPr>
        <p:spPr>
          <a:xfrm>
            <a:off x="838200" y="6356350"/>
            <a:ext cx="2743200" cy="365125"/>
          </a:xfrm>
          <a:prstGeom prst="rect">
            <a:avLst/>
          </a:prstGeom>
        </p:spPr>
        <p:txBody>
          <a:bodyPr/>
          <a:lstStyle/>
          <a:p>
            <a:fld id="{F55B5A5D-578E-DE49-A5D2-B3239A9EF1A6}" type="datetimeFigureOut">
              <a:rPr lang="en-US" smtClean="0"/>
              <a:t>12/17/2021</a:t>
            </a:fld>
            <a:endParaRPr lang="en-US"/>
          </a:p>
        </p:txBody>
      </p:sp>
      <p:sp>
        <p:nvSpPr>
          <p:cNvPr id="4" name="Footer Placeholder 3">
            <a:extLst>
              <a:ext uri="{FF2B5EF4-FFF2-40B4-BE49-F238E27FC236}">
                <a16:creationId xmlns:a16="http://schemas.microsoft.com/office/drawing/2014/main" id="{8D18F097-7A8A-EF42-902A-5A91EDF26B2E}"/>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E8DA217A-4595-CB4D-8433-6C8FFD7AF7F0}"/>
              </a:ext>
            </a:extLst>
          </p:cNvPr>
          <p:cNvSpPr>
            <a:spLocks noGrp="1"/>
          </p:cNvSpPr>
          <p:nvPr>
            <p:ph type="sldNum" sz="quarter" idx="12"/>
          </p:nvPr>
        </p:nvSpPr>
        <p:spPr>
          <a:xfrm>
            <a:off x="8610600" y="6356350"/>
            <a:ext cx="2743200" cy="365125"/>
          </a:xfrm>
          <a:prstGeom prst="rect">
            <a:avLst/>
          </a:prstGeom>
        </p:spPr>
        <p:txBody>
          <a:bodyPr/>
          <a:lstStyle/>
          <a:p>
            <a:fld id="{33775BAB-B84E-2044-922E-5F8BAB3BFC68}" type="slidenum">
              <a:rPr lang="en-US" smtClean="0"/>
              <a:t>‹#›</a:t>
            </a:fld>
            <a:endParaRPr lang="en-US"/>
          </a:p>
        </p:txBody>
      </p:sp>
    </p:spTree>
    <p:extLst>
      <p:ext uri="{BB962C8B-B14F-4D97-AF65-F5344CB8AC3E}">
        <p14:creationId xmlns:p14="http://schemas.microsoft.com/office/powerpoint/2010/main" val="3056063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D0A3762-219D-684A-B82E-C2783E3680A2}"/>
              </a:ext>
            </a:extLst>
          </p:cNvPr>
          <p:cNvSpPr>
            <a:spLocks noGrp="1"/>
          </p:cNvSpPr>
          <p:nvPr>
            <p:ph type="dt" sz="half" idx="10"/>
          </p:nvPr>
        </p:nvSpPr>
        <p:spPr>
          <a:xfrm>
            <a:off x="838200" y="6356350"/>
            <a:ext cx="2743200" cy="365125"/>
          </a:xfrm>
          <a:prstGeom prst="rect">
            <a:avLst/>
          </a:prstGeom>
        </p:spPr>
        <p:txBody>
          <a:bodyPr/>
          <a:lstStyle/>
          <a:p>
            <a:fld id="{F55B5A5D-578E-DE49-A5D2-B3239A9EF1A6}" type="datetimeFigureOut">
              <a:rPr lang="en-US" smtClean="0"/>
              <a:t>12/17/2021</a:t>
            </a:fld>
            <a:endParaRPr lang="en-US" dirty="0"/>
          </a:p>
        </p:txBody>
      </p:sp>
      <p:sp>
        <p:nvSpPr>
          <p:cNvPr id="3" name="Footer Placeholder 2">
            <a:extLst>
              <a:ext uri="{FF2B5EF4-FFF2-40B4-BE49-F238E27FC236}">
                <a16:creationId xmlns:a16="http://schemas.microsoft.com/office/drawing/2014/main" id="{FD150061-8006-5C4B-AB6A-B835D3DA4F53}"/>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2C75E70C-4CE6-AB4C-9160-BBDD8CA71C37}"/>
              </a:ext>
            </a:extLst>
          </p:cNvPr>
          <p:cNvSpPr>
            <a:spLocks noGrp="1"/>
          </p:cNvSpPr>
          <p:nvPr>
            <p:ph type="sldNum" sz="quarter" idx="12"/>
          </p:nvPr>
        </p:nvSpPr>
        <p:spPr>
          <a:xfrm>
            <a:off x="8610600" y="6356350"/>
            <a:ext cx="2743200" cy="365125"/>
          </a:xfrm>
          <a:prstGeom prst="rect">
            <a:avLst/>
          </a:prstGeom>
        </p:spPr>
        <p:txBody>
          <a:bodyPr/>
          <a:lstStyle/>
          <a:p>
            <a:fld id="{33775BAB-B84E-2044-922E-5F8BAB3BFC68}" type="slidenum">
              <a:rPr lang="en-US" smtClean="0"/>
              <a:t>‹#›</a:t>
            </a:fld>
            <a:endParaRPr lang="en-US"/>
          </a:p>
        </p:txBody>
      </p:sp>
    </p:spTree>
    <p:extLst>
      <p:ext uri="{BB962C8B-B14F-4D97-AF65-F5344CB8AC3E}">
        <p14:creationId xmlns:p14="http://schemas.microsoft.com/office/powerpoint/2010/main" val="5020856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B87477-1999-5C4B-A623-5F89A56B127A}"/>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7F2ACE9A-8ACE-BE44-B9C6-68148C2D5CE8}"/>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D87127A4-EA6A-DB40-909C-ADF76BEA1316}"/>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5677999-1F56-4B4D-94FB-601928614508}"/>
              </a:ext>
            </a:extLst>
          </p:cNvPr>
          <p:cNvSpPr>
            <a:spLocks noGrp="1"/>
          </p:cNvSpPr>
          <p:nvPr>
            <p:ph type="dt" sz="half" idx="10"/>
          </p:nvPr>
        </p:nvSpPr>
        <p:spPr>
          <a:xfrm>
            <a:off x="838200" y="6356350"/>
            <a:ext cx="2743200" cy="365125"/>
          </a:xfrm>
          <a:prstGeom prst="rect">
            <a:avLst/>
          </a:prstGeom>
        </p:spPr>
        <p:txBody>
          <a:bodyPr/>
          <a:lstStyle/>
          <a:p>
            <a:fld id="{F55B5A5D-578E-DE49-A5D2-B3239A9EF1A6}" type="datetimeFigureOut">
              <a:rPr lang="en-US" smtClean="0"/>
              <a:t>12/17/2021</a:t>
            </a:fld>
            <a:endParaRPr lang="en-US"/>
          </a:p>
        </p:txBody>
      </p:sp>
      <p:sp>
        <p:nvSpPr>
          <p:cNvPr id="6" name="Footer Placeholder 5">
            <a:extLst>
              <a:ext uri="{FF2B5EF4-FFF2-40B4-BE49-F238E27FC236}">
                <a16:creationId xmlns:a16="http://schemas.microsoft.com/office/drawing/2014/main" id="{6B38ADF7-AB18-7B4C-87B9-4E84C6FF2D15}"/>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695F2933-B439-BC4B-A06C-724EB45D1CED}"/>
              </a:ext>
            </a:extLst>
          </p:cNvPr>
          <p:cNvSpPr>
            <a:spLocks noGrp="1"/>
          </p:cNvSpPr>
          <p:nvPr>
            <p:ph type="sldNum" sz="quarter" idx="12"/>
          </p:nvPr>
        </p:nvSpPr>
        <p:spPr>
          <a:xfrm>
            <a:off x="8610600" y="6356350"/>
            <a:ext cx="2743200" cy="365125"/>
          </a:xfrm>
          <a:prstGeom prst="rect">
            <a:avLst/>
          </a:prstGeom>
        </p:spPr>
        <p:txBody>
          <a:bodyPr/>
          <a:lstStyle/>
          <a:p>
            <a:fld id="{33775BAB-B84E-2044-922E-5F8BAB3BFC68}" type="slidenum">
              <a:rPr lang="en-US" smtClean="0"/>
              <a:t>‹#›</a:t>
            </a:fld>
            <a:endParaRPr lang="en-US"/>
          </a:p>
        </p:txBody>
      </p:sp>
    </p:spTree>
    <p:extLst>
      <p:ext uri="{BB962C8B-B14F-4D97-AF65-F5344CB8AC3E}">
        <p14:creationId xmlns:p14="http://schemas.microsoft.com/office/powerpoint/2010/main" val="18480998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D1BA59-D4AB-BD44-9C9F-423F96DDBB7B}"/>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386DC2BB-1BAD-0144-B09D-74C2A0B647B2}"/>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4309408A-D870-C749-B4D5-2F520C1D717C}"/>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4C17124-D180-7F43-AA1B-E0A9A11AEE29}"/>
              </a:ext>
            </a:extLst>
          </p:cNvPr>
          <p:cNvSpPr>
            <a:spLocks noGrp="1"/>
          </p:cNvSpPr>
          <p:nvPr>
            <p:ph type="dt" sz="half" idx="10"/>
          </p:nvPr>
        </p:nvSpPr>
        <p:spPr>
          <a:xfrm>
            <a:off x="838200" y="6356350"/>
            <a:ext cx="2743200" cy="365125"/>
          </a:xfrm>
          <a:prstGeom prst="rect">
            <a:avLst/>
          </a:prstGeom>
        </p:spPr>
        <p:txBody>
          <a:bodyPr/>
          <a:lstStyle/>
          <a:p>
            <a:fld id="{F55B5A5D-578E-DE49-A5D2-B3239A9EF1A6}" type="datetimeFigureOut">
              <a:rPr lang="en-US" smtClean="0"/>
              <a:t>12/17/2021</a:t>
            </a:fld>
            <a:endParaRPr lang="en-US"/>
          </a:p>
        </p:txBody>
      </p:sp>
      <p:sp>
        <p:nvSpPr>
          <p:cNvPr id="6" name="Footer Placeholder 5">
            <a:extLst>
              <a:ext uri="{FF2B5EF4-FFF2-40B4-BE49-F238E27FC236}">
                <a16:creationId xmlns:a16="http://schemas.microsoft.com/office/drawing/2014/main" id="{F0D05F72-9D4B-CD45-8DA4-F029B1767734}"/>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14E7AC32-6D3F-C444-848C-DA0F494E891A}"/>
              </a:ext>
            </a:extLst>
          </p:cNvPr>
          <p:cNvSpPr>
            <a:spLocks noGrp="1"/>
          </p:cNvSpPr>
          <p:nvPr>
            <p:ph type="sldNum" sz="quarter" idx="12"/>
          </p:nvPr>
        </p:nvSpPr>
        <p:spPr>
          <a:xfrm>
            <a:off x="8610600" y="6356350"/>
            <a:ext cx="2743200" cy="365125"/>
          </a:xfrm>
          <a:prstGeom prst="rect">
            <a:avLst/>
          </a:prstGeom>
        </p:spPr>
        <p:txBody>
          <a:bodyPr/>
          <a:lstStyle/>
          <a:p>
            <a:fld id="{33775BAB-B84E-2044-922E-5F8BAB3BFC68}" type="slidenum">
              <a:rPr lang="en-US" smtClean="0"/>
              <a:t>‹#›</a:t>
            </a:fld>
            <a:endParaRPr lang="en-US"/>
          </a:p>
        </p:txBody>
      </p:sp>
    </p:spTree>
    <p:extLst>
      <p:ext uri="{BB962C8B-B14F-4D97-AF65-F5344CB8AC3E}">
        <p14:creationId xmlns:p14="http://schemas.microsoft.com/office/powerpoint/2010/main" val="11036904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558260-B27A-1147-99D3-4EB2BB690D73}"/>
              </a:ext>
            </a:extLst>
          </p:cNvPr>
          <p:cNvSpPr>
            <a:spLocks noGrp="1"/>
          </p:cNvSpPr>
          <p:nvPr>
            <p:ph type="title"/>
          </p:nvPr>
        </p:nvSpPr>
        <p:spPr>
          <a:xfrm>
            <a:off x="838200" y="365125"/>
            <a:ext cx="105156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83397B1B-C1A7-344D-806F-FEA229735D51}"/>
              </a:ext>
            </a:extLst>
          </p:cNvPr>
          <p:cNvSpPr>
            <a:spLocks noGrp="1"/>
          </p:cNvSpPr>
          <p:nvPr>
            <p:ph type="body" orient="vert" idx="1"/>
          </p:nvPr>
        </p:nvSpPr>
        <p:spPr>
          <a:xfrm>
            <a:off x="838200" y="1825625"/>
            <a:ext cx="105156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8A62581-B629-244D-9EE3-361A750DF314}"/>
              </a:ext>
            </a:extLst>
          </p:cNvPr>
          <p:cNvSpPr>
            <a:spLocks noGrp="1"/>
          </p:cNvSpPr>
          <p:nvPr>
            <p:ph type="dt" sz="half" idx="10"/>
          </p:nvPr>
        </p:nvSpPr>
        <p:spPr>
          <a:xfrm>
            <a:off x="838200" y="6356350"/>
            <a:ext cx="2743200" cy="365125"/>
          </a:xfrm>
          <a:prstGeom prst="rect">
            <a:avLst/>
          </a:prstGeom>
        </p:spPr>
        <p:txBody>
          <a:bodyPr/>
          <a:lstStyle/>
          <a:p>
            <a:fld id="{F55B5A5D-578E-DE49-A5D2-B3239A9EF1A6}" type="datetimeFigureOut">
              <a:rPr lang="en-US" smtClean="0"/>
              <a:t>12/17/2021</a:t>
            </a:fld>
            <a:endParaRPr lang="en-US"/>
          </a:p>
        </p:txBody>
      </p:sp>
      <p:sp>
        <p:nvSpPr>
          <p:cNvPr id="5" name="Footer Placeholder 4">
            <a:extLst>
              <a:ext uri="{FF2B5EF4-FFF2-40B4-BE49-F238E27FC236}">
                <a16:creationId xmlns:a16="http://schemas.microsoft.com/office/drawing/2014/main" id="{09E27222-BC49-2C48-85EA-0DE0BB28D158}"/>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662078BB-3CDB-C744-BF05-33C499388710}"/>
              </a:ext>
            </a:extLst>
          </p:cNvPr>
          <p:cNvSpPr>
            <a:spLocks noGrp="1"/>
          </p:cNvSpPr>
          <p:nvPr>
            <p:ph type="sldNum" sz="quarter" idx="12"/>
          </p:nvPr>
        </p:nvSpPr>
        <p:spPr>
          <a:xfrm>
            <a:off x="8610600" y="6356350"/>
            <a:ext cx="2743200" cy="365125"/>
          </a:xfrm>
          <a:prstGeom prst="rect">
            <a:avLst/>
          </a:prstGeom>
        </p:spPr>
        <p:txBody>
          <a:bodyPr/>
          <a:lstStyle/>
          <a:p>
            <a:fld id="{33775BAB-B84E-2044-922E-5F8BAB3BFC68}" type="slidenum">
              <a:rPr lang="en-US" smtClean="0"/>
              <a:t>‹#›</a:t>
            </a:fld>
            <a:endParaRPr lang="en-US"/>
          </a:p>
        </p:txBody>
      </p:sp>
    </p:spTree>
    <p:extLst>
      <p:ext uri="{BB962C8B-B14F-4D97-AF65-F5344CB8AC3E}">
        <p14:creationId xmlns:p14="http://schemas.microsoft.com/office/powerpoint/2010/main" val="26673759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B219193-BBA9-7042-9B7D-14CBB0E48A34}"/>
              </a:ext>
            </a:extLst>
          </p:cNvPr>
          <p:cNvSpPr>
            <a:spLocks noGrp="1"/>
          </p:cNvSpPr>
          <p:nvPr>
            <p:ph type="title" orient="vert"/>
          </p:nvPr>
        </p:nvSpPr>
        <p:spPr>
          <a:xfrm>
            <a:off x="8724900" y="365125"/>
            <a:ext cx="2628900"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A678E9FD-9741-F44D-812F-3E1330DD6256}"/>
              </a:ext>
            </a:extLst>
          </p:cNvPr>
          <p:cNvSpPr>
            <a:spLocks noGrp="1"/>
          </p:cNvSpPr>
          <p:nvPr>
            <p:ph type="body" orient="vert" idx="1"/>
          </p:nvPr>
        </p:nvSpPr>
        <p:spPr>
          <a:xfrm>
            <a:off x="838200" y="365125"/>
            <a:ext cx="7734300"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728A20F-1E88-9E44-A24A-ED408442EE2C}"/>
              </a:ext>
            </a:extLst>
          </p:cNvPr>
          <p:cNvSpPr>
            <a:spLocks noGrp="1"/>
          </p:cNvSpPr>
          <p:nvPr>
            <p:ph type="dt" sz="half" idx="10"/>
          </p:nvPr>
        </p:nvSpPr>
        <p:spPr>
          <a:xfrm>
            <a:off x="838200" y="6356350"/>
            <a:ext cx="2743200" cy="365125"/>
          </a:xfrm>
          <a:prstGeom prst="rect">
            <a:avLst/>
          </a:prstGeom>
        </p:spPr>
        <p:txBody>
          <a:bodyPr/>
          <a:lstStyle/>
          <a:p>
            <a:fld id="{F55B5A5D-578E-DE49-A5D2-B3239A9EF1A6}" type="datetimeFigureOut">
              <a:rPr lang="en-US" smtClean="0"/>
              <a:t>12/17/2021</a:t>
            </a:fld>
            <a:endParaRPr lang="en-US"/>
          </a:p>
        </p:txBody>
      </p:sp>
      <p:sp>
        <p:nvSpPr>
          <p:cNvPr id="5" name="Footer Placeholder 4">
            <a:extLst>
              <a:ext uri="{FF2B5EF4-FFF2-40B4-BE49-F238E27FC236}">
                <a16:creationId xmlns:a16="http://schemas.microsoft.com/office/drawing/2014/main" id="{87A5BFBD-69A6-194F-9FB5-B45CB054692B}"/>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36B147E0-DB3A-1540-A43C-A2476CECA313}"/>
              </a:ext>
            </a:extLst>
          </p:cNvPr>
          <p:cNvSpPr>
            <a:spLocks noGrp="1"/>
          </p:cNvSpPr>
          <p:nvPr>
            <p:ph type="sldNum" sz="quarter" idx="12"/>
          </p:nvPr>
        </p:nvSpPr>
        <p:spPr>
          <a:xfrm>
            <a:off x="8610600" y="6356350"/>
            <a:ext cx="2743200" cy="365125"/>
          </a:xfrm>
          <a:prstGeom prst="rect">
            <a:avLst/>
          </a:prstGeom>
        </p:spPr>
        <p:txBody>
          <a:bodyPr/>
          <a:lstStyle/>
          <a:p>
            <a:fld id="{33775BAB-B84E-2044-922E-5F8BAB3BFC68}" type="slidenum">
              <a:rPr lang="en-US" smtClean="0"/>
              <a:t>‹#›</a:t>
            </a:fld>
            <a:endParaRPr lang="en-US"/>
          </a:p>
        </p:txBody>
      </p:sp>
    </p:spTree>
    <p:extLst>
      <p:ext uri="{BB962C8B-B14F-4D97-AF65-F5344CB8AC3E}">
        <p14:creationId xmlns:p14="http://schemas.microsoft.com/office/powerpoint/2010/main" val="12616007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73D79052-A47A-8F45-8B7B-157A134DFB19}"/>
              </a:ext>
            </a:extLst>
          </p:cNvPr>
          <p:cNvSpPr txBox="1"/>
          <p:nvPr userDrawn="1"/>
        </p:nvSpPr>
        <p:spPr>
          <a:xfrm>
            <a:off x="110630" y="6613419"/>
            <a:ext cx="1614803" cy="173702"/>
          </a:xfrm>
          <a:prstGeom prst="rect">
            <a:avLst/>
          </a:prstGeom>
          <a:noFill/>
        </p:spPr>
        <p:txBody>
          <a:bodyPr wrap="square" lIns="0" tIns="0" rIns="0" bIns="0" rtlCol="0">
            <a:spAutoFit/>
          </a:bodyPr>
          <a:lstStyle/>
          <a:p>
            <a:pPr marL="0" marR="0" indent="0" algn="l" defTabSz="914400" rtl="0" eaLnBrk="1" fontAlgn="auto" latinLnBrk="0" hangingPunct="1">
              <a:lnSpc>
                <a:spcPct val="114000"/>
              </a:lnSpc>
              <a:spcBef>
                <a:spcPts val="0"/>
              </a:spcBef>
              <a:spcAft>
                <a:spcPts val="2400"/>
              </a:spcAft>
              <a:buClrTx/>
              <a:buSzTx/>
              <a:buFontTx/>
              <a:buNone/>
              <a:tabLst/>
              <a:defRPr/>
            </a:pPr>
            <a:r>
              <a:rPr lang="en-US" sz="1050" dirty="0">
                <a:latin typeface="Calibri" panose="020F0502020204030204" pitchFamily="34" charset="0"/>
                <a:cs typeface="Calibri" panose="020F0502020204030204" pitchFamily="34" charset="0"/>
              </a:rPr>
              <a:t>© Empathy Week Ltd 2022</a:t>
            </a:r>
            <a:endParaRPr lang="en-US" sz="1050" dirty="0">
              <a:solidFill>
                <a:schemeClr val="accent2"/>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351687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3.jpeg"/><Relationship Id="rId1" Type="http://schemas.openxmlformats.org/officeDocument/2006/relationships/slideLayout" Target="../slideLayouts/slideLayout7.xml"/><Relationship Id="rId4" Type="http://schemas.openxmlformats.org/officeDocument/2006/relationships/slide" Target="slide19.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hyperlink" Target="https://www.empathy-week.com/2022hub" TargetMode="External"/><Relationship Id="rId2" Type="http://schemas.openxmlformats.org/officeDocument/2006/relationships/hyperlink" Target="https://www.empathy-week.com/helpandsupport" TargetMode="Externa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2.png"/><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hyperlink" Target="https://vimeo.com/652114999/08c2df8f28"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hyperlink" Target="https://www.empathy-week.com/2022hub" TargetMode="External"/><Relationship Id="rId2" Type="http://schemas.openxmlformats.org/officeDocument/2006/relationships/hyperlink" Target="https://www.empathy-week.com/helpandsupport" TargetMode="Externa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2.png"/><Relationship Id="rId4" Type="http://schemas.openxmlformats.org/officeDocument/2006/relationships/image" Target="../media/image11.png"/></Relationships>
</file>

<file path=ppt/slides/_rels/slide3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D8FE1BA7-A4F8-354C-A516-3FA7EC7DD7A7}"/>
              </a:ext>
            </a:extLst>
          </p:cNvPr>
          <p:cNvSpPr/>
          <p:nvPr/>
        </p:nvSpPr>
        <p:spPr>
          <a:xfrm>
            <a:off x="5584304" y="304800"/>
            <a:ext cx="3024336" cy="302433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pic>
        <p:nvPicPr>
          <p:cNvPr id="2" name="Picture 1">
            <a:extLst>
              <a:ext uri="{FF2B5EF4-FFF2-40B4-BE49-F238E27FC236}">
                <a16:creationId xmlns:a16="http://schemas.microsoft.com/office/drawing/2014/main" id="{FB6AEF86-3897-A345-B727-F81365DCB28E}"/>
              </a:ext>
            </a:extLst>
          </p:cNvPr>
          <p:cNvPicPr>
            <a:picLocks/>
          </p:cNvPicPr>
          <p:nvPr/>
        </p:nvPicPr>
        <p:blipFill>
          <a:blip r:embed="rId2"/>
          <a:srcRect t="91" b="91"/>
          <a:stretch/>
        </p:blipFill>
        <p:spPr>
          <a:xfrm>
            <a:off x="6862354" y="422075"/>
            <a:ext cx="6009600" cy="6013849"/>
          </a:xfrm>
          <a:prstGeom prst="ellipse">
            <a:avLst/>
          </a:prstGeom>
        </p:spPr>
      </p:pic>
      <p:sp>
        <p:nvSpPr>
          <p:cNvPr id="4" name="TextBox 3">
            <a:extLst>
              <a:ext uri="{FF2B5EF4-FFF2-40B4-BE49-F238E27FC236}">
                <a16:creationId xmlns:a16="http://schemas.microsoft.com/office/drawing/2014/main" id="{193AE490-F234-8040-A0F1-C339390EFBC1}"/>
              </a:ext>
            </a:extLst>
          </p:cNvPr>
          <p:cNvSpPr txBox="1"/>
          <p:nvPr/>
        </p:nvSpPr>
        <p:spPr>
          <a:xfrm>
            <a:off x="719999" y="3018686"/>
            <a:ext cx="4609647" cy="2000548"/>
          </a:xfrm>
          <a:prstGeom prst="rect">
            <a:avLst/>
          </a:prstGeom>
          <a:noFill/>
        </p:spPr>
        <p:txBody>
          <a:bodyPr wrap="square" lIns="0" tIns="0" rIns="0" bIns="0" rtlCol="0">
            <a:spAutoFit/>
          </a:bodyPr>
          <a:lstStyle/>
          <a:p>
            <a:pPr>
              <a:spcAft>
                <a:spcPts val="1800"/>
              </a:spcAft>
            </a:pPr>
            <a:r>
              <a:rPr lang="en-US" sz="4000" b="1" dirty="0">
                <a:latin typeface="Calibri" panose="020F0502020204030204" pitchFamily="34" charset="0"/>
                <a:ea typeface="Helvetica Neue" panose="02000503000000020004" pitchFamily="2" charset="0"/>
                <a:cs typeface="Calibri" panose="020F0502020204030204" pitchFamily="34" charset="0"/>
              </a:rPr>
              <a:t>Lipa’s Story</a:t>
            </a:r>
          </a:p>
          <a:p>
            <a:pPr>
              <a:spcAft>
                <a:spcPts val="1800"/>
              </a:spcAft>
            </a:pPr>
            <a:r>
              <a:rPr lang="en-US" sz="3000" dirty="0">
                <a:latin typeface="Calibri" panose="020F0502020204030204" pitchFamily="34" charset="0"/>
                <a:ea typeface="Helvetica Neue Light" panose="02000403000000020004" pitchFamily="2" charset="0"/>
                <a:cs typeface="Calibri" panose="020F0502020204030204" pitchFamily="34" charset="0"/>
              </a:rPr>
              <a:t>Stage 2: Building Empathy</a:t>
            </a:r>
          </a:p>
          <a:p>
            <a:pPr>
              <a:spcAft>
                <a:spcPts val="1800"/>
              </a:spcAft>
            </a:pPr>
            <a:r>
              <a:rPr lang="en-US" sz="3000" dirty="0">
                <a:latin typeface="Calibri" panose="020F0502020204030204" pitchFamily="34" charset="0"/>
                <a:ea typeface="Helvetica Neue Light" panose="02000403000000020004" pitchFamily="2" charset="0"/>
                <a:cs typeface="Calibri" panose="020F0502020204030204" pitchFamily="34" charset="0"/>
              </a:rPr>
              <a:t>8 - 11 years</a:t>
            </a:r>
          </a:p>
        </p:txBody>
      </p:sp>
      <p:pic>
        <p:nvPicPr>
          <p:cNvPr id="8" name="Picture 7">
            <a:extLst>
              <a:ext uri="{FF2B5EF4-FFF2-40B4-BE49-F238E27FC236}">
                <a16:creationId xmlns:a16="http://schemas.microsoft.com/office/drawing/2014/main" id="{D48C186F-444E-F24F-9A0B-E75245218E13}"/>
              </a:ext>
            </a:extLst>
          </p:cNvPr>
          <p:cNvPicPr>
            <a:picLocks noChangeAspect="1"/>
          </p:cNvPicPr>
          <p:nvPr/>
        </p:nvPicPr>
        <p:blipFill>
          <a:blip r:embed="rId3"/>
          <a:stretch>
            <a:fillRect/>
          </a:stretch>
        </p:blipFill>
        <p:spPr>
          <a:xfrm>
            <a:off x="130948" y="742450"/>
            <a:ext cx="5719168" cy="2586686"/>
          </a:xfrm>
          <a:prstGeom prst="rect">
            <a:avLst/>
          </a:prstGeom>
        </p:spPr>
      </p:pic>
      <p:sp>
        <p:nvSpPr>
          <p:cNvPr id="10" name="Oval 9">
            <a:extLst>
              <a:ext uri="{FF2B5EF4-FFF2-40B4-BE49-F238E27FC236}">
                <a16:creationId xmlns:a16="http://schemas.microsoft.com/office/drawing/2014/main" id="{6F117048-9238-B74E-9174-C0F152A9BB4E}"/>
              </a:ext>
            </a:extLst>
          </p:cNvPr>
          <p:cNvSpPr/>
          <p:nvPr/>
        </p:nvSpPr>
        <p:spPr>
          <a:xfrm>
            <a:off x="6481987" y="4018960"/>
            <a:ext cx="1440000" cy="14400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11" name="Oval 10">
            <a:extLst>
              <a:ext uri="{FF2B5EF4-FFF2-40B4-BE49-F238E27FC236}">
                <a16:creationId xmlns:a16="http://schemas.microsoft.com/office/drawing/2014/main" id="{08679947-E98C-EA42-B86B-D7E876BB773B}"/>
              </a:ext>
            </a:extLst>
          </p:cNvPr>
          <p:cNvSpPr/>
          <p:nvPr/>
        </p:nvSpPr>
        <p:spPr>
          <a:xfrm>
            <a:off x="-1876671" y="6153241"/>
            <a:ext cx="5400000" cy="540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Tree>
    <p:extLst>
      <p:ext uri="{BB962C8B-B14F-4D97-AF65-F5344CB8AC3E}">
        <p14:creationId xmlns:p14="http://schemas.microsoft.com/office/powerpoint/2010/main" val="4187406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DE8C3062-FDAF-7B47-9767-16C9D6E6F083}"/>
              </a:ext>
            </a:extLst>
          </p:cNvPr>
          <p:cNvSpPr/>
          <p:nvPr/>
        </p:nvSpPr>
        <p:spPr>
          <a:xfrm>
            <a:off x="5823497" y="265611"/>
            <a:ext cx="3058072" cy="305807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pic>
        <p:nvPicPr>
          <p:cNvPr id="2" name="Picture 1">
            <a:extLst>
              <a:ext uri="{FF2B5EF4-FFF2-40B4-BE49-F238E27FC236}">
                <a16:creationId xmlns:a16="http://schemas.microsoft.com/office/drawing/2014/main" id="{47ACFF56-F38E-E844-BE3B-3DB41E499197}"/>
              </a:ext>
            </a:extLst>
          </p:cNvPr>
          <p:cNvPicPr>
            <a:picLocks noChangeAspect="1"/>
          </p:cNvPicPr>
          <p:nvPr/>
        </p:nvPicPr>
        <p:blipFill>
          <a:blip r:embed="rId2"/>
          <a:srcRect/>
          <a:stretch/>
        </p:blipFill>
        <p:spPr>
          <a:xfrm>
            <a:off x="6897716" y="753241"/>
            <a:ext cx="5400000" cy="5400000"/>
          </a:xfrm>
          <a:prstGeom prst="ellipse">
            <a:avLst/>
          </a:prstGeom>
        </p:spPr>
      </p:pic>
      <p:sp>
        <p:nvSpPr>
          <p:cNvPr id="6" name="Oval 5">
            <a:extLst>
              <a:ext uri="{FF2B5EF4-FFF2-40B4-BE49-F238E27FC236}">
                <a16:creationId xmlns:a16="http://schemas.microsoft.com/office/drawing/2014/main" id="{E20800E0-5C66-C349-A7FF-B8C4D48A208B}"/>
              </a:ext>
            </a:extLst>
          </p:cNvPr>
          <p:cNvSpPr/>
          <p:nvPr/>
        </p:nvSpPr>
        <p:spPr>
          <a:xfrm>
            <a:off x="6452124" y="4659605"/>
            <a:ext cx="1312416" cy="126493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8" name="Oval 7">
            <a:extLst>
              <a:ext uri="{FF2B5EF4-FFF2-40B4-BE49-F238E27FC236}">
                <a16:creationId xmlns:a16="http://schemas.microsoft.com/office/drawing/2014/main" id="{1D4D37CD-B8B2-5E4A-9E70-6616CFF06E0D}"/>
              </a:ext>
            </a:extLst>
          </p:cNvPr>
          <p:cNvSpPr/>
          <p:nvPr/>
        </p:nvSpPr>
        <p:spPr>
          <a:xfrm>
            <a:off x="-1876671" y="6153241"/>
            <a:ext cx="5400000" cy="54000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12" name="TextBox 11">
            <a:extLst>
              <a:ext uri="{FF2B5EF4-FFF2-40B4-BE49-F238E27FC236}">
                <a16:creationId xmlns:a16="http://schemas.microsoft.com/office/drawing/2014/main" id="{6A0DE99C-BE2F-4E08-BC38-A12D5EFF3AF0}"/>
              </a:ext>
            </a:extLst>
          </p:cNvPr>
          <p:cNvSpPr txBox="1"/>
          <p:nvPr/>
        </p:nvSpPr>
        <p:spPr>
          <a:xfrm>
            <a:off x="539999" y="540000"/>
            <a:ext cx="9239727" cy="615553"/>
          </a:xfrm>
          <a:prstGeom prst="rect">
            <a:avLst/>
          </a:prstGeom>
          <a:noFill/>
        </p:spPr>
        <p:txBody>
          <a:bodyPr wrap="square" lIns="0" tIns="0" rIns="0" bIns="0" rtlCol="0" anchor="t">
            <a:spAutoFit/>
          </a:bodyPr>
          <a:lstStyle/>
          <a:p>
            <a:pPr>
              <a:spcAft>
                <a:spcPts val="600"/>
              </a:spcAft>
            </a:pPr>
            <a:r>
              <a:rPr lang="en-US" sz="4000" b="1" dirty="0">
                <a:latin typeface="Calibri" panose="020F0502020204030204" pitchFamily="34" charset="0"/>
                <a:ea typeface="Helvetica Neue" panose="02000503000000020004" pitchFamily="2" charset="0"/>
                <a:cs typeface="Calibri" panose="020F0502020204030204" pitchFamily="34" charset="0"/>
              </a:rPr>
              <a:t>Choose your lesson:</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sp>
        <p:nvSpPr>
          <p:cNvPr id="9" name="Rounded Rectangle 7">
            <a:hlinkClick r:id="rId3" action="ppaction://hlinksldjump"/>
            <a:extLst>
              <a:ext uri="{FF2B5EF4-FFF2-40B4-BE49-F238E27FC236}">
                <a16:creationId xmlns:a16="http://schemas.microsoft.com/office/drawing/2014/main" id="{D689EFF3-8F71-49F2-82A5-CD96B3DA2C31}"/>
              </a:ext>
            </a:extLst>
          </p:cNvPr>
          <p:cNvSpPr/>
          <p:nvPr/>
        </p:nvSpPr>
        <p:spPr>
          <a:xfrm>
            <a:off x="1192697" y="1881853"/>
            <a:ext cx="4547181" cy="1343771"/>
          </a:xfrm>
          <a:prstGeom prst="roundRect">
            <a:avLst>
              <a:gd name="adj" fmla="val 50000"/>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2400" b="1" dirty="0">
                <a:solidFill>
                  <a:schemeClr val="tx1"/>
                </a:solidFill>
                <a:latin typeface="Calibri" panose="020F0502020204030204" pitchFamily="34" charset="0"/>
                <a:ea typeface="Helvetica Neue Light" panose="02000403000000020004" pitchFamily="2" charset="0"/>
                <a:cs typeface="Calibri" panose="020F0502020204030204" pitchFamily="34" charset="0"/>
              </a:rPr>
              <a:t>Empathy with Myself</a:t>
            </a:r>
            <a:endParaRPr lang="en-US" sz="2400" dirty="0">
              <a:solidFill>
                <a:schemeClr val="tx1"/>
              </a:solidFill>
              <a:latin typeface="Calibri" panose="020F0502020204030204" pitchFamily="34" charset="0"/>
              <a:ea typeface="Helvetica Neue Light" panose="02000403000000020004" pitchFamily="2" charset="0"/>
              <a:cs typeface="Calibri" panose="020F0502020204030204" pitchFamily="34" charset="0"/>
            </a:endParaRPr>
          </a:p>
        </p:txBody>
      </p:sp>
      <p:sp>
        <p:nvSpPr>
          <p:cNvPr id="10" name="Rounded Rectangle 7">
            <a:hlinkClick r:id="rId4" action="ppaction://hlinksldjump"/>
            <a:extLst>
              <a:ext uri="{FF2B5EF4-FFF2-40B4-BE49-F238E27FC236}">
                <a16:creationId xmlns:a16="http://schemas.microsoft.com/office/drawing/2014/main" id="{E81D4AD6-B164-4ECB-86BF-E789333B48EB}"/>
              </a:ext>
            </a:extLst>
          </p:cNvPr>
          <p:cNvSpPr/>
          <p:nvPr/>
        </p:nvSpPr>
        <p:spPr>
          <a:xfrm>
            <a:off x="1192697" y="3632377"/>
            <a:ext cx="4547181" cy="1343771"/>
          </a:xfrm>
          <a:prstGeom prst="roundRect">
            <a:avLst>
              <a:gd name="adj" fmla="val 50000"/>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2400" b="1" dirty="0">
                <a:solidFill>
                  <a:schemeClr val="tx1"/>
                </a:solidFill>
                <a:latin typeface="Calibri" panose="020F0502020204030204" pitchFamily="34" charset="0"/>
                <a:ea typeface="Helvetica Neue Light" panose="02000403000000020004" pitchFamily="2" charset="0"/>
                <a:cs typeface="Calibri" panose="020F0502020204030204" pitchFamily="34" charset="0"/>
              </a:rPr>
              <a:t>Empathy with Others</a:t>
            </a:r>
            <a:endParaRPr lang="en-US" sz="2400" dirty="0">
              <a:solidFill>
                <a:schemeClr val="tx1"/>
              </a:solidFill>
              <a:latin typeface="Calibri" panose="020F0502020204030204" pitchFamily="34" charset="0"/>
              <a:ea typeface="Helvetica Neue Light" panose="02000403000000020004" pitchFamily="2" charset="0"/>
              <a:cs typeface="Calibri" panose="020F0502020204030204" pitchFamily="34" charset="0"/>
            </a:endParaRPr>
          </a:p>
        </p:txBody>
      </p:sp>
    </p:spTree>
    <p:extLst>
      <p:ext uri="{BB962C8B-B14F-4D97-AF65-F5344CB8AC3E}">
        <p14:creationId xmlns:p14="http://schemas.microsoft.com/office/powerpoint/2010/main" val="35043528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a:extLst>
              <a:ext uri="{FF2B5EF4-FFF2-40B4-BE49-F238E27FC236}">
                <a16:creationId xmlns:a16="http://schemas.microsoft.com/office/drawing/2014/main" id="{862DCD67-3C48-FF43-8D10-E5B421438F4C}"/>
              </a:ext>
            </a:extLst>
          </p:cNvPr>
          <p:cNvSpPr/>
          <p:nvPr/>
        </p:nvSpPr>
        <p:spPr>
          <a:xfrm>
            <a:off x="9214661" y="3857727"/>
            <a:ext cx="2624831" cy="252986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pic>
        <p:nvPicPr>
          <p:cNvPr id="2" name="Picture 1">
            <a:extLst>
              <a:ext uri="{FF2B5EF4-FFF2-40B4-BE49-F238E27FC236}">
                <a16:creationId xmlns:a16="http://schemas.microsoft.com/office/drawing/2014/main" id="{43E75141-F35E-BD45-BBEE-2EF5A96C1DFC}"/>
              </a:ext>
            </a:extLst>
          </p:cNvPr>
          <p:cNvPicPr>
            <a:picLocks noChangeAspect="1"/>
          </p:cNvPicPr>
          <p:nvPr/>
        </p:nvPicPr>
        <p:blipFill>
          <a:blip r:embed="rId2"/>
          <a:srcRect/>
          <a:stretch/>
        </p:blipFill>
        <p:spPr>
          <a:xfrm>
            <a:off x="5144287" y="666000"/>
            <a:ext cx="5760000" cy="5760000"/>
          </a:xfrm>
          <a:prstGeom prst="ellipse">
            <a:avLst/>
          </a:prstGeom>
        </p:spPr>
      </p:pic>
      <p:pic>
        <p:nvPicPr>
          <p:cNvPr id="4" name="Picture 3">
            <a:extLst>
              <a:ext uri="{FF2B5EF4-FFF2-40B4-BE49-F238E27FC236}">
                <a16:creationId xmlns:a16="http://schemas.microsoft.com/office/drawing/2014/main" id="{01C0059B-15FD-A74E-B313-A34A175C35E2}"/>
              </a:ext>
            </a:extLst>
          </p:cNvPr>
          <p:cNvPicPr>
            <a:picLocks noChangeAspect="1"/>
          </p:cNvPicPr>
          <p:nvPr/>
        </p:nvPicPr>
        <p:blipFill>
          <a:blip r:embed="rId3"/>
          <a:stretch>
            <a:fillRect/>
          </a:stretch>
        </p:blipFill>
        <p:spPr>
          <a:xfrm>
            <a:off x="540000" y="432000"/>
            <a:ext cx="2002049" cy="905494"/>
          </a:xfrm>
          <a:prstGeom prst="rect">
            <a:avLst/>
          </a:prstGeom>
        </p:spPr>
      </p:pic>
      <p:sp>
        <p:nvSpPr>
          <p:cNvPr id="6" name="Oval 5">
            <a:extLst>
              <a:ext uri="{FF2B5EF4-FFF2-40B4-BE49-F238E27FC236}">
                <a16:creationId xmlns:a16="http://schemas.microsoft.com/office/drawing/2014/main" id="{A4EE6A72-9270-2E45-B9AA-C740335D2B82}"/>
              </a:ext>
            </a:extLst>
          </p:cNvPr>
          <p:cNvSpPr/>
          <p:nvPr/>
        </p:nvSpPr>
        <p:spPr>
          <a:xfrm>
            <a:off x="5739878" y="164747"/>
            <a:ext cx="1440000" cy="144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7" name="Oval 6">
            <a:extLst>
              <a:ext uri="{FF2B5EF4-FFF2-40B4-BE49-F238E27FC236}">
                <a16:creationId xmlns:a16="http://schemas.microsoft.com/office/drawing/2014/main" id="{271FD506-CAFD-2342-80B1-F97994C74818}"/>
              </a:ext>
            </a:extLst>
          </p:cNvPr>
          <p:cNvSpPr/>
          <p:nvPr/>
        </p:nvSpPr>
        <p:spPr>
          <a:xfrm>
            <a:off x="-1876671" y="6153241"/>
            <a:ext cx="5400000" cy="5400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8" name="Rounded Rectangle 7">
            <a:extLst>
              <a:ext uri="{FF2B5EF4-FFF2-40B4-BE49-F238E27FC236}">
                <a16:creationId xmlns:a16="http://schemas.microsoft.com/office/drawing/2014/main" id="{8A4A7CA7-2315-5F44-B60F-21A49A544B72}"/>
              </a:ext>
            </a:extLst>
          </p:cNvPr>
          <p:cNvSpPr/>
          <p:nvPr/>
        </p:nvSpPr>
        <p:spPr>
          <a:xfrm>
            <a:off x="1192697" y="2874114"/>
            <a:ext cx="4547181" cy="1343771"/>
          </a:xfrm>
          <a:prstGeom prst="roundRect">
            <a:avLst>
              <a:gd name="adj" fmla="val 50000"/>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2400" b="1" dirty="0">
                <a:solidFill>
                  <a:schemeClr val="tx1"/>
                </a:solidFill>
                <a:latin typeface="Calibri" panose="020F0502020204030204" pitchFamily="34" charset="0"/>
                <a:ea typeface="Helvetica Neue Light" panose="02000403000000020004" pitchFamily="2" charset="0"/>
                <a:cs typeface="Calibri" panose="020F0502020204030204" pitchFamily="34" charset="0"/>
              </a:rPr>
              <a:t>Empathy with Myself</a:t>
            </a:r>
            <a:endParaRPr lang="en-US" sz="2400" dirty="0">
              <a:solidFill>
                <a:schemeClr val="tx1"/>
              </a:solidFill>
              <a:latin typeface="Calibri" panose="020F0502020204030204" pitchFamily="34" charset="0"/>
              <a:ea typeface="Helvetica Neue Light" panose="02000403000000020004" pitchFamily="2" charset="0"/>
              <a:cs typeface="Calibri" panose="020F0502020204030204" pitchFamily="34" charset="0"/>
            </a:endParaRPr>
          </a:p>
        </p:txBody>
      </p:sp>
    </p:spTree>
    <p:extLst>
      <p:ext uri="{BB962C8B-B14F-4D97-AF65-F5344CB8AC3E}">
        <p14:creationId xmlns:p14="http://schemas.microsoft.com/office/powerpoint/2010/main" val="27237848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a:extLst>
              <a:ext uri="{FF2B5EF4-FFF2-40B4-BE49-F238E27FC236}">
                <a16:creationId xmlns:a16="http://schemas.microsoft.com/office/drawing/2014/main" id="{E83647D0-E26B-4AD3-B235-537A3AD00F48}"/>
              </a:ext>
            </a:extLst>
          </p:cNvPr>
          <p:cNvSpPr/>
          <p:nvPr/>
        </p:nvSpPr>
        <p:spPr>
          <a:xfrm>
            <a:off x="9564634" y="528918"/>
            <a:ext cx="3024336" cy="302433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13" name="Oval 12">
            <a:extLst>
              <a:ext uri="{FF2B5EF4-FFF2-40B4-BE49-F238E27FC236}">
                <a16:creationId xmlns:a16="http://schemas.microsoft.com/office/drawing/2014/main" id="{64E6801D-1774-48E4-BC24-97626AFCD74D}"/>
              </a:ext>
            </a:extLst>
          </p:cNvPr>
          <p:cNvSpPr/>
          <p:nvPr/>
        </p:nvSpPr>
        <p:spPr>
          <a:xfrm>
            <a:off x="-1876671" y="6153241"/>
            <a:ext cx="5400000" cy="540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14" name="Oval 13">
            <a:extLst>
              <a:ext uri="{FF2B5EF4-FFF2-40B4-BE49-F238E27FC236}">
                <a16:creationId xmlns:a16="http://schemas.microsoft.com/office/drawing/2014/main" id="{8DBBDBF6-274A-4309-8836-88DBD048378E}"/>
              </a:ext>
            </a:extLst>
          </p:cNvPr>
          <p:cNvSpPr/>
          <p:nvPr/>
        </p:nvSpPr>
        <p:spPr>
          <a:xfrm>
            <a:off x="9349426" y="2878077"/>
            <a:ext cx="1727376" cy="172737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2" name="TextBox 1">
            <a:extLst>
              <a:ext uri="{FF2B5EF4-FFF2-40B4-BE49-F238E27FC236}">
                <a16:creationId xmlns:a16="http://schemas.microsoft.com/office/drawing/2014/main" id="{7A6C6268-73D5-974A-B428-BB16F375173F}"/>
              </a:ext>
            </a:extLst>
          </p:cNvPr>
          <p:cNvSpPr txBox="1"/>
          <p:nvPr/>
        </p:nvSpPr>
        <p:spPr>
          <a:xfrm>
            <a:off x="539999" y="540000"/>
            <a:ext cx="9239727" cy="615553"/>
          </a:xfrm>
          <a:prstGeom prst="rect">
            <a:avLst/>
          </a:prstGeom>
          <a:noFill/>
        </p:spPr>
        <p:txBody>
          <a:bodyPr wrap="square" lIns="0" tIns="0" rIns="0" bIns="0" rtlCol="0" anchor="t">
            <a:spAutoFit/>
          </a:bodyPr>
          <a:lstStyle/>
          <a:p>
            <a:pPr>
              <a:spcAft>
                <a:spcPts val="600"/>
              </a:spcAft>
            </a:pPr>
            <a:r>
              <a:rPr lang="en-US" sz="4000" b="1" dirty="0">
                <a:latin typeface="Calibri" panose="020F0502020204030204" pitchFamily="34" charset="0"/>
                <a:ea typeface="Helvetica Neue" panose="02000503000000020004" pitchFamily="2" charset="0"/>
                <a:cs typeface="Calibri" panose="020F0502020204030204" pitchFamily="34" charset="0"/>
              </a:rPr>
              <a:t>Applying Empathy</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pic>
        <p:nvPicPr>
          <p:cNvPr id="5" name="Picture 4">
            <a:extLst>
              <a:ext uri="{FF2B5EF4-FFF2-40B4-BE49-F238E27FC236}">
                <a16:creationId xmlns:a16="http://schemas.microsoft.com/office/drawing/2014/main" id="{9F0172A2-4B1D-B444-B914-CA8CF189079E}"/>
              </a:ext>
            </a:extLst>
          </p:cNvPr>
          <p:cNvPicPr>
            <a:picLocks noChangeAspect="1"/>
          </p:cNvPicPr>
          <p:nvPr/>
        </p:nvPicPr>
        <p:blipFill>
          <a:blip r:embed="rId2"/>
          <a:stretch>
            <a:fillRect/>
          </a:stretch>
        </p:blipFill>
        <p:spPr>
          <a:xfrm>
            <a:off x="10847991" y="6008914"/>
            <a:ext cx="1254202" cy="734785"/>
          </a:xfrm>
          <a:prstGeom prst="rect">
            <a:avLst/>
          </a:prstGeom>
        </p:spPr>
      </p:pic>
      <p:sp>
        <p:nvSpPr>
          <p:cNvPr id="7" name="TextBox 6">
            <a:extLst>
              <a:ext uri="{FF2B5EF4-FFF2-40B4-BE49-F238E27FC236}">
                <a16:creationId xmlns:a16="http://schemas.microsoft.com/office/drawing/2014/main" id="{A1F831DA-0F8F-CF42-AAA4-5D2B41AD9D66}"/>
              </a:ext>
            </a:extLst>
          </p:cNvPr>
          <p:cNvSpPr txBox="1"/>
          <p:nvPr/>
        </p:nvSpPr>
        <p:spPr>
          <a:xfrm>
            <a:off x="540000" y="1620000"/>
            <a:ext cx="11011534" cy="1125821"/>
          </a:xfrm>
          <a:prstGeom prst="rect">
            <a:avLst/>
          </a:prstGeom>
          <a:noFill/>
        </p:spPr>
        <p:txBody>
          <a:bodyPr wrap="square" lIns="0" tIns="0" rIns="0" bIns="0" rtlCol="0">
            <a:spAutoFit/>
          </a:bodyPr>
          <a:lstStyle/>
          <a:p>
            <a:pPr>
              <a:lnSpc>
                <a:spcPct val="114000"/>
              </a:lnSpc>
              <a:spcAft>
                <a:spcPts val="2400"/>
              </a:spcAft>
            </a:pPr>
            <a:r>
              <a:rPr lang="en-US" sz="2400" b="1" dirty="0">
                <a:solidFill>
                  <a:srgbClr val="1C252B"/>
                </a:solidFill>
                <a:latin typeface="Calibri" panose="020F0502020204030204" pitchFamily="34" charset="0"/>
                <a:cs typeface="Calibri" panose="020F0502020204030204" pitchFamily="34" charset="0"/>
              </a:rPr>
              <a:t>Aims &amp; Objectives</a:t>
            </a:r>
            <a:endParaRPr lang="en-US" sz="2400" dirty="0">
              <a:solidFill>
                <a:srgbClr val="1C252B"/>
              </a:solidFill>
              <a:latin typeface="Calibri" panose="020F0502020204030204" pitchFamily="34" charset="0"/>
              <a:cs typeface="Calibri" panose="020F0502020204030204" pitchFamily="34" charset="0"/>
            </a:endParaRPr>
          </a:p>
          <a:p>
            <a:pPr>
              <a:lnSpc>
                <a:spcPct val="114000"/>
              </a:lnSpc>
              <a:spcAft>
                <a:spcPts val="2400"/>
              </a:spcAft>
            </a:pPr>
            <a:r>
              <a:rPr lang="en-GB" sz="2400" dirty="0">
                <a:solidFill>
                  <a:srgbClr val="1C252B"/>
                </a:solidFill>
                <a:latin typeface="Calibri" panose="020F0502020204030204" pitchFamily="34" charset="0"/>
                <a:cs typeface="Calibri" panose="020F0502020204030204" pitchFamily="34" charset="0"/>
              </a:rPr>
              <a:t>To enable students to take empathic action to maintain their own wellbeing.</a:t>
            </a:r>
          </a:p>
        </p:txBody>
      </p:sp>
    </p:spTree>
    <p:extLst>
      <p:ext uri="{BB962C8B-B14F-4D97-AF65-F5344CB8AC3E}">
        <p14:creationId xmlns:p14="http://schemas.microsoft.com/office/powerpoint/2010/main" val="41757356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6C6268-73D5-974A-B428-BB16F375173F}"/>
              </a:ext>
            </a:extLst>
          </p:cNvPr>
          <p:cNvSpPr txBox="1"/>
          <p:nvPr/>
        </p:nvSpPr>
        <p:spPr>
          <a:xfrm>
            <a:off x="539999" y="540000"/>
            <a:ext cx="9239727" cy="615553"/>
          </a:xfrm>
          <a:prstGeom prst="rect">
            <a:avLst/>
          </a:prstGeom>
          <a:noFill/>
        </p:spPr>
        <p:txBody>
          <a:bodyPr wrap="square" lIns="0" tIns="0" rIns="0" bIns="0" rtlCol="0" anchor="t">
            <a:spAutoFit/>
          </a:bodyPr>
          <a:lstStyle/>
          <a:p>
            <a:r>
              <a:rPr lang="en-US" sz="4000" b="1" dirty="0">
                <a:solidFill>
                  <a:srgbClr val="1C252B"/>
                </a:solidFill>
                <a:latin typeface="Calibri" panose="020F0502020204030204" pitchFamily="34" charset="0"/>
              </a:rPr>
              <a:t>Student Objectives &amp; Aims</a:t>
            </a:r>
          </a:p>
        </p:txBody>
      </p:sp>
      <p:pic>
        <p:nvPicPr>
          <p:cNvPr id="5" name="Picture 4">
            <a:extLst>
              <a:ext uri="{FF2B5EF4-FFF2-40B4-BE49-F238E27FC236}">
                <a16:creationId xmlns:a16="http://schemas.microsoft.com/office/drawing/2014/main" id="{9F0172A2-4B1D-B444-B914-CA8CF189079E}"/>
              </a:ext>
            </a:extLst>
          </p:cNvPr>
          <p:cNvPicPr>
            <a:picLocks noChangeAspect="1"/>
          </p:cNvPicPr>
          <p:nvPr/>
        </p:nvPicPr>
        <p:blipFill>
          <a:blip r:embed="rId2"/>
          <a:stretch>
            <a:fillRect/>
          </a:stretch>
        </p:blipFill>
        <p:spPr>
          <a:xfrm>
            <a:off x="10847991" y="6008914"/>
            <a:ext cx="1254202" cy="734785"/>
          </a:xfrm>
          <a:prstGeom prst="rect">
            <a:avLst/>
          </a:prstGeom>
        </p:spPr>
      </p:pic>
      <p:sp>
        <p:nvSpPr>
          <p:cNvPr id="7" name="TextBox 6">
            <a:extLst>
              <a:ext uri="{FF2B5EF4-FFF2-40B4-BE49-F238E27FC236}">
                <a16:creationId xmlns:a16="http://schemas.microsoft.com/office/drawing/2014/main" id="{A1F831DA-0F8F-CF42-AAA4-5D2B41AD9D66}"/>
              </a:ext>
            </a:extLst>
          </p:cNvPr>
          <p:cNvSpPr txBox="1"/>
          <p:nvPr/>
        </p:nvSpPr>
        <p:spPr>
          <a:xfrm>
            <a:off x="540000" y="1620000"/>
            <a:ext cx="8771425" cy="3538661"/>
          </a:xfrm>
          <a:prstGeom prst="rect">
            <a:avLst/>
          </a:prstGeom>
          <a:noFill/>
        </p:spPr>
        <p:txBody>
          <a:bodyPr wrap="square" lIns="0" tIns="0" rIns="0" bIns="0" rtlCol="0">
            <a:spAutoFit/>
          </a:bodyPr>
          <a:lstStyle/>
          <a:p>
            <a:pPr marL="342900" indent="-342900">
              <a:lnSpc>
                <a:spcPct val="114000"/>
              </a:lnSpc>
              <a:spcAft>
                <a:spcPts val="2400"/>
              </a:spcAft>
              <a:buFont typeface="Arial" panose="020B0604020202020204" pitchFamily="34" charset="0"/>
              <a:buChar char="•"/>
            </a:pPr>
            <a:r>
              <a:rPr lang="en-GB" sz="2400" dirty="0">
                <a:solidFill>
                  <a:srgbClr val="1C252B"/>
                </a:solidFill>
                <a:latin typeface="Calibri" panose="020F0502020204030204" pitchFamily="34" charset="0"/>
                <a:cs typeface="Calibri" panose="020F0502020204030204" pitchFamily="34" charset="0"/>
              </a:rPr>
              <a:t>All students will learn actionable responses to uncomfortable feelings and how to ask for help if they are struggling with their mental health. </a:t>
            </a:r>
          </a:p>
          <a:p>
            <a:pPr marL="342900" indent="-342900">
              <a:lnSpc>
                <a:spcPct val="114000"/>
              </a:lnSpc>
              <a:spcAft>
                <a:spcPts val="2400"/>
              </a:spcAft>
              <a:buFont typeface="Arial" panose="020B0604020202020204" pitchFamily="34" charset="0"/>
              <a:buChar char="•"/>
            </a:pPr>
            <a:r>
              <a:rPr lang="en-GB" sz="2400" dirty="0">
                <a:solidFill>
                  <a:srgbClr val="1C252B"/>
                </a:solidFill>
                <a:latin typeface="Calibri" panose="020F0502020204030204" pitchFamily="34" charset="0"/>
                <a:cs typeface="Calibri" panose="020F0502020204030204" pitchFamily="34" charset="0"/>
              </a:rPr>
              <a:t>Most students will learn to use empathy to celebrate and share positive experiences.</a:t>
            </a:r>
          </a:p>
          <a:p>
            <a:pPr marL="342900" indent="-342900">
              <a:lnSpc>
                <a:spcPct val="114000"/>
              </a:lnSpc>
              <a:spcAft>
                <a:spcPts val="2400"/>
              </a:spcAft>
              <a:buFont typeface="Arial" panose="020B0604020202020204" pitchFamily="34" charset="0"/>
              <a:buChar char="•"/>
            </a:pPr>
            <a:r>
              <a:rPr lang="en-GB" sz="2400" dirty="0">
                <a:solidFill>
                  <a:srgbClr val="1C252B"/>
                </a:solidFill>
                <a:latin typeface="Calibri" panose="020F0502020204030204" pitchFamily="34" charset="0"/>
                <a:cs typeface="Calibri" panose="020F0502020204030204" pitchFamily="34" charset="0"/>
              </a:rPr>
              <a:t>Some students will learn to identify positive and negative influences on their wellbeing.</a:t>
            </a:r>
          </a:p>
        </p:txBody>
      </p:sp>
      <p:sp>
        <p:nvSpPr>
          <p:cNvPr id="6" name="Oval 5">
            <a:extLst>
              <a:ext uri="{FF2B5EF4-FFF2-40B4-BE49-F238E27FC236}">
                <a16:creationId xmlns:a16="http://schemas.microsoft.com/office/drawing/2014/main" id="{26580F62-1A00-460F-866B-3AB6F821B042}"/>
              </a:ext>
            </a:extLst>
          </p:cNvPr>
          <p:cNvSpPr/>
          <p:nvPr/>
        </p:nvSpPr>
        <p:spPr>
          <a:xfrm>
            <a:off x="9564634" y="528918"/>
            <a:ext cx="3024336" cy="302433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9" name="Oval 8">
            <a:extLst>
              <a:ext uri="{FF2B5EF4-FFF2-40B4-BE49-F238E27FC236}">
                <a16:creationId xmlns:a16="http://schemas.microsoft.com/office/drawing/2014/main" id="{D3E9A3C4-2396-4410-93B7-7B1E87D8453E}"/>
              </a:ext>
            </a:extLst>
          </p:cNvPr>
          <p:cNvSpPr/>
          <p:nvPr/>
        </p:nvSpPr>
        <p:spPr>
          <a:xfrm>
            <a:off x="11108149" y="2771958"/>
            <a:ext cx="1314083" cy="1314083"/>
          </a:xfrm>
          <a:prstGeom prst="ellipse">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10" name="Oval 9">
            <a:extLst>
              <a:ext uri="{FF2B5EF4-FFF2-40B4-BE49-F238E27FC236}">
                <a16:creationId xmlns:a16="http://schemas.microsoft.com/office/drawing/2014/main" id="{9EB64A46-F355-4C0D-897C-CDDFDC0C12C2}"/>
              </a:ext>
            </a:extLst>
          </p:cNvPr>
          <p:cNvSpPr/>
          <p:nvPr/>
        </p:nvSpPr>
        <p:spPr>
          <a:xfrm>
            <a:off x="-1187377" y="5013533"/>
            <a:ext cx="1727376" cy="172737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Tree>
    <p:extLst>
      <p:ext uri="{BB962C8B-B14F-4D97-AF65-F5344CB8AC3E}">
        <p14:creationId xmlns:p14="http://schemas.microsoft.com/office/powerpoint/2010/main" val="15629077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6C6268-73D5-974A-B428-BB16F375173F}"/>
              </a:ext>
            </a:extLst>
          </p:cNvPr>
          <p:cNvSpPr txBox="1"/>
          <p:nvPr/>
        </p:nvSpPr>
        <p:spPr>
          <a:xfrm>
            <a:off x="539999" y="540000"/>
            <a:ext cx="9239727" cy="615553"/>
          </a:xfrm>
          <a:prstGeom prst="rect">
            <a:avLst/>
          </a:prstGeom>
          <a:noFill/>
        </p:spPr>
        <p:txBody>
          <a:bodyPr wrap="square" lIns="0" tIns="0" rIns="0" bIns="0" rtlCol="0" anchor="t">
            <a:spAutoFit/>
          </a:bodyPr>
          <a:lstStyle/>
          <a:p>
            <a:pPr>
              <a:spcAft>
                <a:spcPts val="600"/>
              </a:spcAft>
            </a:pPr>
            <a:r>
              <a:rPr lang="en-US" sz="4000" b="1" dirty="0">
                <a:latin typeface="Calibri" panose="020F0502020204030204" pitchFamily="34" charset="0"/>
                <a:ea typeface="Helvetica Neue" panose="02000503000000020004" pitchFamily="2" charset="0"/>
                <a:cs typeface="Calibri" panose="020F0502020204030204" pitchFamily="34" charset="0"/>
              </a:rPr>
              <a:t>Focusing Activity</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sp>
        <p:nvSpPr>
          <p:cNvPr id="7" name="TextBox 6">
            <a:extLst>
              <a:ext uri="{FF2B5EF4-FFF2-40B4-BE49-F238E27FC236}">
                <a16:creationId xmlns:a16="http://schemas.microsoft.com/office/drawing/2014/main" id="{A1F831DA-0F8F-CF42-AAA4-5D2B41AD9D66}"/>
              </a:ext>
            </a:extLst>
          </p:cNvPr>
          <p:cNvSpPr txBox="1"/>
          <p:nvPr/>
        </p:nvSpPr>
        <p:spPr>
          <a:xfrm>
            <a:off x="540000" y="1620000"/>
            <a:ext cx="5773336" cy="3117648"/>
          </a:xfrm>
          <a:prstGeom prst="rect">
            <a:avLst/>
          </a:prstGeom>
          <a:noFill/>
        </p:spPr>
        <p:txBody>
          <a:bodyPr wrap="square" lIns="0" tIns="0" rIns="0" bIns="0" rtlCol="0">
            <a:spAutoFit/>
          </a:bodyPr>
          <a:lstStyle/>
          <a:p>
            <a:pPr>
              <a:lnSpc>
                <a:spcPct val="114000"/>
              </a:lnSpc>
              <a:spcAft>
                <a:spcPts val="2400"/>
              </a:spcAft>
            </a:pPr>
            <a:r>
              <a:rPr lang="en-GB" sz="2400" dirty="0">
                <a:solidFill>
                  <a:srgbClr val="171D1A"/>
                </a:solidFill>
                <a:latin typeface="Calibri" panose="020F0502020204030204" pitchFamily="34" charset="0"/>
                <a:ea typeface="Calibri" panose="020F0502020204030204" pitchFamily="34" charset="0"/>
                <a:cs typeface="Calibri" panose="020F0502020204030204" pitchFamily="34" charset="0"/>
              </a:rPr>
              <a:t>Look at the Feelings Wheel and think of 3 different feelings you experience when you are having a good time with your friends.</a:t>
            </a:r>
          </a:p>
          <a:p>
            <a:pPr>
              <a:lnSpc>
                <a:spcPct val="114000"/>
              </a:lnSpc>
              <a:spcAft>
                <a:spcPts val="2400"/>
              </a:spcAft>
            </a:pPr>
            <a:endParaRPr kumimoji="0" lang="en-GB" sz="2400" b="0" i="0" u="none" strike="noStrike" kern="1200" cap="none" spc="0" normalizeH="0" baseline="0" noProof="0" dirty="0">
              <a:ln>
                <a:noFill/>
              </a:ln>
              <a:solidFill>
                <a:srgbClr val="171D1A"/>
              </a:solidFill>
              <a:effectLst/>
              <a:uLnTx/>
              <a:uFillTx/>
              <a:latin typeface="Calibri" panose="020F0502020204030204" pitchFamily="34" charset="0"/>
              <a:ea typeface="Calibri" panose="020F0502020204030204" pitchFamily="34" charset="0"/>
              <a:cs typeface="Calibri" panose="020F0502020204030204" pitchFamily="34" charset="0"/>
            </a:endParaRPr>
          </a:p>
          <a:p>
            <a:pPr>
              <a:lnSpc>
                <a:spcPct val="114000"/>
              </a:lnSpc>
              <a:spcAft>
                <a:spcPts val="2400"/>
              </a:spcAft>
            </a:pPr>
            <a:r>
              <a:rPr lang="en-GB" sz="2400" dirty="0">
                <a:solidFill>
                  <a:srgbClr val="171D1A"/>
                </a:solidFill>
                <a:latin typeface="Calibri" panose="020F0502020204030204" pitchFamily="34" charset="0"/>
                <a:ea typeface="Calibri" panose="020F0502020204030204" pitchFamily="34" charset="0"/>
                <a:cs typeface="Calibri" panose="020F0502020204030204" pitchFamily="34" charset="0"/>
              </a:rPr>
              <a:t>Then think about 3 feelings you may experience when you have had an argument.</a:t>
            </a:r>
            <a:endParaRPr kumimoji="0" lang="en-GB" sz="2400" b="0" i="0" u="none" strike="noStrike" kern="1200" cap="none" spc="0" normalizeH="0" baseline="0" noProof="0" dirty="0">
              <a:ln>
                <a:noFill/>
              </a:ln>
              <a:solidFill>
                <a:srgbClr val="171D1A"/>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6" name="Oval 5">
            <a:extLst>
              <a:ext uri="{FF2B5EF4-FFF2-40B4-BE49-F238E27FC236}">
                <a16:creationId xmlns:a16="http://schemas.microsoft.com/office/drawing/2014/main" id="{208F3388-00AD-9A41-955B-A81DDB8297FE}"/>
              </a:ext>
            </a:extLst>
          </p:cNvPr>
          <p:cNvSpPr/>
          <p:nvPr/>
        </p:nvSpPr>
        <p:spPr>
          <a:xfrm>
            <a:off x="8861285" y="-292279"/>
            <a:ext cx="3058072" cy="305807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pic>
        <p:nvPicPr>
          <p:cNvPr id="8" name="Picture 7">
            <a:extLst>
              <a:ext uri="{FF2B5EF4-FFF2-40B4-BE49-F238E27FC236}">
                <a16:creationId xmlns:a16="http://schemas.microsoft.com/office/drawing/2014/main" id="{759C8822-4906-0D47-AD86-47BF91AE2C00}"/>
              </a:ext>
            </a:extLst>
          </p:cNvPr>
          <p:cNvPicPr>
            <a:picLocks noChangeAspect="1"/>
          </p:cNvPicPr>
          <p:nvPr/>
        </p:nvPicPr>
        <p:blipFill>
          <a:blip r:embed="rId2"/>
          <a:srcRect/>
          <a:stretch/>
        </p:blipFill>
        <p:spPr>
          <a:xfrm>
            <a:off x="6842893" y="632128"/>
            <a:ext cx="5593743" cy="5593743"/>
          </a:xfrm>
          <a:prstGeom prst="ellipse">
            <a:avLst/>
          </a:prstGeom>
        </p:spPr>
      </p:pic>
      <p:sp>
        <p:nvSpPr>
          <p:cNvPr id="9" name="Oval 8">
            <a:extLst>
              <a:ext uri="{FF2B5EF4-FFF2-40B4-BE49-F238E27FC236}">
                <a16:creationId xmlns:a16="http://schemas.microsoft.com/office/drawing/2014/main" id="{7A386479-5422-7041-9E0A-1F5ED54B322E}"/>
              </a:ext>
            </a:extLst>
          </p:cNvPr>
          <p:cNvSpPr/>
          <p:nvPr/>
        </p:nvSpPr>
        <p:spPr>
          <a:xfrm>
            <a:off x="10606941" y="5153828"/>
            <a:ext cx="1312416" cy="126493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10" name="Oval 9">
            <a:extLst>
              <a:ext uri="{FF2B5EF4-FFF2-40B4-BE49-F238E27FC236}">
                <a16:creationId xmlns:a16="http://schemas.microsoft.com/office/drawing/2014/main" id="{CCE00DAB-47D5-8644-A35E-3442753D2B25}"/>
              </a:ext>
            </a:extLst>
          </p:cNvPr>
          <p:cNvSpPr/>
          <p:nvPr/>
        </p:nvSpPr>
        <p:spPr>
          <a:xfrm>
            <a:off x="-1876671" y="6153241"/>
            <a:ext cx="5400000" cy="540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Tree>
    <p:extLst>
      <p:ext uri="{BB962C8B-B14F-4D97-AF65-F5344CB8AC3E}">
        <p14:creationId xmlns:p14="http://schemas.microsoft.com/office/powerpoint/2010/main" val="3051788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13EA5DD-BE73-4AC0-A43B-FD3E8A3CCE06}"/>
              </a:ext>
            </a:extLst>
          </p:cNvPr>
          <p:cNvSpPr txBox="1"/>
          <p:nvPr/>
        </p:nvSpPr>
        <p:spPr>
          <a:xfrm>
            <a:off x="539999" y="540000"/>
            <a:ext cx="9239727" cy="1231106"/>
          </a:xfrm>
          <a:prstGeom prst="rect">
            <a:avLst/>
          </a:prstGeom>
          <a:noFill/>
        </p:spPr>
        <p:txBody>
          <a:bodyPr wrap="square" lIns="0" tIns="0" rIns="0" bIns="0" rtlCol="0" anchor="t">
            <a:spAutoFit/>
          </a:bodyPr>
          <a:lstStyle/>
          <a:p>
            <a:r>
              <a:rPr lang="en-US" sz="4000" b="1">
                <a:solidFill>
                  <a:srgbClr val="1C252B"/>
                </a:solidFill>
                <a:latin typeface="Calibri" panose="020F0502020204030204" pitchFamily="34" charset="0"/>
              </a:rPr>
              <a:t>Feelings </a:t>
            </a:r>
          </a:p>
          <a:p>
            <a:r>
              <a:rPr lang="en-US" sz="4000" b="1">
                <a:solidFill>
                  <a:srgbClr val="1C252B"/>
                </a:solidFill>
                <a:latin typeface="Calibri" panose="020F0502020204030204" pitchFamily="34" charset="0"/>
              </a:rPr>
              <a:t>Wheel</a:t>
            </a:r>
            <a:endParaRPr lang="en-US" sz="4000" b="1" dirty="0">
              <a:solidFill>
                <a:srgbClr val="1C252B"/>
              </a:solidFill>
              <a:latin typeface="Calibri" panose="020F0502020204030204" pitchFamily="34" charset="0"/>
            </a:endParaRPr>
          </a:p>
        </p:txBody>
      </p:sp>
      <p:pic>
        <p:nvPicPr>
          <p:cNvPr id="3" name="Picture 2">
            <a:extLst>
              <a:ext uri="{FF2B5EF4-FFF2-40B4-BE49-F238E27FC236}">
                <a16:creationId xmlns:a16="http://schemas.microsoft.com/office/drawing/2014/main" id="{FBCAA021-A825-44E2-93EC-DD2AA2312B24}"/>
              </a:ext>
            </a:extLst>
          </p:cNvPr>
          <p:cNvPicPr>
            <a:picLocks noChangeAspect="1"/>
          </p:cNvPicPr>
          <p:nvPr/>
        </p:nvPicPr>
        <p:blipFill>
          <a:blip r:embed="rId2"/>
          <a:stretch>
            <a:fillRect/>
          </a:stretch>
        </p:blipFill>
        <p:spPr>
          <a:xfrm>
            <a:off x="10847991" y="6008914"/>
            <a:ext cx="1254202" cy="734785"/>
          </a:xfrm>
          <a:prstGeom prst="rect">
            <a:avLst/>
          </a:prstGeom>
        </p:spPr>
      </p:pic>
      <p:pic>
        <p:nvPicPr>
          <p:cNvPr id="4" name="Picture 3">
            <a:extLst>
              <a:ext uri="{FF2B5EF4-FFF2-40B4-BE49-F238E27FC236}">
                <a16:creationId xmlns:a16="http://schemas.microsoft.com/office/drawing/2014/main" id="{316D227C-D196-4785-A59C-B8DDF594CBB2}"/>
              </a:ext>
            </a:extLst>
          </p:cNvPr>
          <p:cNvPicPr>
            <a:picLocks noChangeAspect="1"/>
          </p:cNvPicPr>
          <p:nvPr/>
        </p:nvPicPr>
        <p:blipFill rotWithShape="1">
          <a:blip r:embed="rId3"/>
          <a:srcRect l="5734" t="2778" r="6511" b="3055"/>
          <a:stretch/>
        </p:blipFill>
        <p:spPr>
          <a:xfrm>
            <a:off x="2838449" y="190500"/>
            <a:ext cx="6457951" cy="6457950"/>
          </a:xfrm>
          <a:prstGeom prst="ellipse">
            <a:avLst/>
          </a:prstGeom>
        </p:spPr>
      </p:pic>
    </p:spTree>
    <p:extLst>
      <p:ext uri="{BB962C8B-B14F-4D97-AF65-F5344CB8AC3E}">
        <p14:creationId xmlns:p14="http://schemas.microsoft.com/office/powerpoint/2010/main" val="12718700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923450C7-DCDA-4AEB-88B2-439FCE61449A}"/>
              </a:ext>
            </a:extLst>
          </p:cNvPr>
          <p:cNvSpPr txBox="1"/>
          <p:nvPr/>
        </p:nvSpPr>
        <p:spPr>
          <a:xfrm>
            <a:off x="540000" y="540000"/>
            <a:ext cx="3582840" cy="615553"/>
          </a:xfrm>
          <a:prstGeom prst="rect">
            <a:avLst/>
          </a:prstGeom>
          <a:noFill/>
        </p:spPr>
        <p:txBody>
          <a:bodyPr wrap="none" lIns="0" tIns="0" rIns="0" bIns="0" rtlCol="0" anchor="t" anchorCtr="0">
            <a:spAutoFit/>
          </a:bodyPr>
          <a:lstStyle/>
          <a:p>
            <a:r>
              <a:rPr lang="en-US" sz="4000" b="1" dirty="0">
                <a:latin typeface="Calibri" panose="020F0502020204030204" pitchFamily="34" charset="0"/>
              </a:rPr>
              <a:t>Focusing Activity</a:t>
            </a:r>
          </a:p>
        </p:txBody>
      </p:sp>
      <p:sp>
        <p:nvSpPr>
          <p:cNvPr id="9" name="Cloud Callout 3">
            <a:extLst>
              <a:ext uri="{FF2B5EF4-FFF2-40B4-BE49-F238E27FC236}">
                <a16:creationId xmlns:a16="http://schemas.microsoft.com/office/drawing/2014/main" id="{21598C04-7A1E-4549-8052-BEF75DA91DD1}"/>
              </a:ext>
            </a:extLst>
          </p:cNvPr>
          <p:cNvSpPr/>
          <p:nvPr/>
        </p:nvSpPr>
        <p:spPr>
          <a:xfrm>
            <a:off x="2407463" y="2266784"/>
            <a:ext cx="3469300" cy="2324431"/>
          </a:xfrm>
          <a:prstGeom prst="cloudCallout">
            <a:avLst>
              <a:gd name="adj1" fmla="val -33204"/>
              <a:gd name="adj2" fmla="val 829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0" bIns="0" rtlCol="0" anchor="ctr"/>
          <a:lstStyle/>
          <a:p>
            <a:pPr algn="ctr">
              <a:spcAft>
                <a:spcPts val="600"/>
              </a:spcAft>
            </a:pPr>
            <a:r>
              <a:rPr lang="en-US" b="1" dirty="0">
                <a:solidFill>
                  <a:schemeClr val="tx1"/>
                </a:solidFill>
                <a:latin typeface="Calibri" panose="020F0502020204030204" pitchFamily="34" charset="0"/>
              </a:rPr>
              <a:t>Which feelings did you select?</a:t>
            </a:r>
          </a:p>
        </p:txBody>
      </p:sp>
      <p:sp>
        <p:nvSpPr>
          <p:cNvPr id="10" name="Cloud Callout 8">
            <a:extLst>
              <a:ext uri="{FF2B5EF4-FFF2-40B4-BE49-F238E27FC236}">
                <a16:creationId xmlns:a16="http://schemas.microsoft.com/office/drawing/2014/main" id="{D6D67D0D-2960-441E-AD7A-EF39B6C64976}"/>
              </a:ext>
            </a:extLst>
          </p:cNvPr>
          <p:cNvSpPr/>
          <p:nvPr/>
        </p:nvSpPr>
        <p:spPr>
          <a:xfrm>
            <a:off x="6360269" y="2266784"/>
            <a:ext cx="3469300" cy="2324431"/>
          </a:xfrm>
          <a:prstGeom prst="cloudCallout">
            <a:avLst>
              <a:gd name="adj1" fmla="val -33204"/>
              <a:gd name="adj2" fmla="val 829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0" bIns="0" rtlCol="0" anchor="ctr"/>
          <a:lstStyle/>
          <a:p>
            <a:pPr algn="ctr">
              <a:spcAft>
                <a:spcPts val="600"/>
              </a:spcAft>
            </a:pPr>
            <a:r>
              <a:rPr lang="en-US" b="1" dirty="0">
                <a:solidFill>
                  <a:sysClr val="windowText" lastClr="000000"/>
                </a:solidFill>
                <a:latin typeface="Calibri" panose="020F0502020204030204" pitchFamily="34" charset="0"/>
              </a:rPr>
              <a:t>How are these feelings different to each other?</a:t>
            </a:r>
          </a:p>
        </p:txBody>
      </p:sp>
      <p:pic>
        <p:nvPicPr>
          <p:cNvPr id="12" name="Picture 11">
            <a:extLst>
              <a:ext uri="{FF2B5EF4-FFF2-40B4-BE49-F238E27FC236}">
                <a16:creationId xmlns:a16="http://schemas.microsoft.com/office/drawing/2014/main" id="{46055899-694A-4CFF-B950-AC5E436314B5}"/>
              </a:ext>
            </a:extLst>
          </p:cNvPr>
          <p:cNvPicPr>
            <a:picLocks noChangeAspect="1"/>
          </p:cNvPicPr>
          <p:nvPr/>
        </p:nvPicPr>
        <p:blipFill>
          <a:blip r:embed="rId3"/>
          <a:stretch>
            <a:fillRect/>
          </a:stretch>
        </p:blipFill>
        <p:spPr>
          <a:xfrm>
            <a:off x="10847991" y="6008914"/>
            <a:ext cx="1254202" cy="734785"/>
          </a:xfrm>
          <a:prstGeom prst="rect">
            <a:avLst/>
          </a:prstGeom>
        </p:spPr>
      </p:pic>
      <p:sp>
        <p:nvSpPr>
          <p:cNvPr id="13" name="Oval 12">
            <a:extLst>
              <a:ext uri="{FF2B5EF4-FFF2-40B4-BE49-F238E27FC236}">
                <a16:creationId xmlns:a16="http://schemas.microsoft.com/office/drawing/2014/main" id="{607D54D4-20E8-4012-A71B-6E72F7E8A169}"/>
              </a:ext>
            </a:extLst>
          </p:cNvPr>
          <p:cNvSpPr/>
          <p:nvPr/>
        </p:nvSpPr>
        <p:spPr>
          <a:xfrm>
            <a:off x="10302927" y="-1004447"/>
            <a:ext cx="2160000" cy="216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8" name="Oval 7">
            <a:extLst>
              <a:ext uri="{FF2B5EF4-FFF2-40B4-BE49-F238E27FC236}">
                <a16:creationId xmlns:a16="http://schemas.microsoft.com/office/drawing/2014/main" id="{90908DEB-2455-234A-A9DF-E0D714E761D5}"/>
              </a:ext>
            </a:extLst>
          </p:cNvPr>
          <p:cNvSpPr/>
          <p:nvPr/>
        </p:nvSpPr>
        <p:spPr>
          <a:xfrm>
            <a:off x="1679956" y="6161994"/>
            <a:ext cx="2197888" cy="211836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Tree>
    <p:extLst>
      <p:ext uri="{BB962C8B-B14F-4D97-AF65-F5344CB8AC3E}">
        <p14:creationId xmlns:p14="http://schemas.microsoft.com/office/powerpoint/2010/main" val="19480200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D50B040-82A7-C345-BCF6-649AE6F802F4}"/>
              </a:ext>
            </a:extLst>
          </p:cNvPr>
          <p:cNvSpPr txBox="1"/>
          <p:nvPr/>
        </p:nvSpPr>
        <p:spPr>
          <a:xfrm>
            <a:off x="540000" y="540000"/>
            <a:ext cx="2840521" cy="615553"/>
          </a:xfrm>
          <a:prstGeom prst="rect">
            <a:avLst/>
          </a:prstGeom>
          <a:noFill/>
        </p:spPr>
        <p:txBody>
          <a:bodyPr wrap="none" lIns="0" tIns="0" rIns="0" bIns="0" rtlCol="0" anchor="t" anchorCtr="0">
            <a:spAutoFit/>
          </a:bodyPr>
          <a:lstStyle/>
          <a:p>
            <a:r>
              <a:rPr lang="en-US" sz="4000" b="1" dirty="0">
                <a:latin typeface="Calibri" panose="020F0502020204030204" pitchFamily="34" charset="0"/>
              </a:rPr>
              <a:t>Main Activity</a:t>
            </a:r>
          </a:p>
        </p:txBody>
      </p:sp>
      <p:sp>
        <p:nvSpPr>
          <p:cNvPr id="4" name="Cloud Callout 3">
            <a:extLst>
              <a:ext uri="{FF2B5EF4-FFF2-40B4-BE49-F238E27FC236}">
                <a16:creationId xmlns:a16="http://schemas.microsoft.com/office/drawing/2014/main" id="{79DCD706-FB42-3642-B882-398D1F61E017}"/>
              </a:ext>
            </a:extLst>
          </p:cNvPr>
          <p:cNvSpPr/>
          <p:nvPr/>
        </p:nvSpPr>
        <p:spPr>
          <a:xfrm>
            <a:off x="408544" y="2266784"/>
            <a:ext cx="3469300" cy="2324431"/>
          </a:xfrm>
          <a:prstGeom prst="cloudCallout">
            <a:avLst>
              <a:gd name="adj1" fmla="val -33204"/>
              <a:gd name="adj2" fmla="val 829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0" bIns="0" rtlCol="0" anchor="ctr"/>
          <a:lstStyle/>
          <a:p>
            <a:pPr algn="ctr">
              <a:spcAft>
                <a:spcPts val="600"/>
              </a:spcAft>
            </a:pPr>
            <a:r>
              <a:rPr lang="en-GB" b="1" dirty="0">
                <a:solidFill>
                  <a:schemeClr val="tx1"/>
                </a:solidFill>
                <a:latin typeface="Calibri" panose="020F0502020204030204" pitchFamily="34" charset="0"/>
              </a:rPr>
              <a:t>What does “purpose” mean?</a:t>
            </a:r>
          </a:p>
        </p:txBody>
      </p:sp>
      <p:sp>
        <p:nvSpPr>
          <p:cNvPr id="9" name="Cloud Callout 8">
            <a:extLst>
              <a:ext uri="{FF2B5EF4-FFF2-40B4-BE49-F238E27FC236}">
                <a16:creationId xmlns:a16="http://schemas.microsoft.com/office/drawing/2014/main" id="{1FA2C513-B31C-FC43-AF32-F68E9ED81725}"/>
              </a:ext>
            </a:extLst>
          </p:cNvPr>
          <p:cNvSpPr/>
          <p:nvPr/>
        </p:nvSpPr>
        <p:spPr>
          <a:xfrm>
            <a:off x="4361350" y="2266784"/>
            <a:ext cx="3469300" cy="2324431"/>
          </a:xfrm>
          <a:prstGeom prst="cloudCallout">
            <a:avLst>
              <a:gd name="adj1" fmla="val -33204"/>
              <a:gd name="adj2" fmla="val 829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0" bIns="0" rtlCol="0" anchor="ctr"/>
          <a:lstStyle/>
          <a:p>
            <a:pPr algn="ctr">
              <a:spcAft>
                <a:spcPts val="600"/>
              </a:spcAft>
            </a:pPr>
            <a:r>
              <a:rPr lang="en-GB" b="1" dirty="0">
                <a:solidFill>
                  <a:sysClr val="windowText" lastClr="000000"/>
                </a:solidFill>
                <a:latin typeface="Calibri" panose="020F0502020204030204" pitchFamily="34" charset="0"/>
              </a:rPr>
              <a:t>What is Lipa’s purpose? </a:t>
            </a:r>
          </a:p>
        </p:txBody>
      </p:sp>
      <p:sp>
        <p:nvSpPr>
          <p:cNvPr id="10" name="Cloud Callout 9">
            <a:extLst>
              <a:ext uri="{FF2B5EF4-FFF2-40B4-BE49-F238E27FC236}">
                <a16:creationId xmlns:a16="http://schemas.microsoft.com/office/drawing/2014/main" id="{E0CA2F5C-4D0B-4C4D-B864-A63BB0F32A52}"/>
              </a:ext>
            </a:extLst>
          </p:cNvPr>
          <p:cNvSpPr/>
          <p:nvPr/>
        </p:nvSpPr>
        <p:spPr>
          <a:xfrm>
            <a:off x="8347537" y="2266784"/>
            <a:ext cx="3469300" cy="2324431"/>
          </a:xfrm>
          <a:prstGeom prst="cloudCallout">
            <a:avLst>
              <a:gd name="adj1" fmla="val -33204"/>
              <a:gd name="adj2" fmla="val 829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0" bIns="0" rtlCol="0" anchor="ctr"/>
          <a:lstStyle/>
          <a:p>
            <a:pPr algn="ctr">
              <a:spcAft>
                <a:spcPts val="600"/>
              </a:spcAft>
            </a:pPr>
            <a:r>
              <a:rPr lang="en-US" b="1" dirty="0">
                <a:solidFill>
                  <a:schemeClr val="tx1"/>
                </a:solidFill>
                <a:latin typeface="Calibri" panose="020F0502020204030204" pitchFamily="34" charset="0"/>
              </a:rPr>
              <a:t>How does it make her feel?</a:t>
            </a:r>
          </a:p>
        </p:txBody>
      </p:sp>
      <p:pic>
        <p:nvPicPr>
          <p:cNvPr id="12" name="Picture 11">
            <a:extLst>
              <a:ext uri="{FF2B5EF4-FFF2-40B4-BE49-F238E27FC236}">
                <a16:creationId xmlns:a16="http://schemas.microsoft.com/office/drawing/2014/main" id="{0D04EA60-CC99-114C-8FA4-EFF45BEDD4C5}"/>
              </a:ext>
            </a:extLst>
          </p:cNvPr>
          <p:cNvPicPr>
            <a:picLocks noChangeAspect="1"/>
          </p:cNvPicPr>
          <p:nvPr/>
        </p:nvPicPr>
        <p:blipFill>
          <a:blip r:embed="rId3"/>
          <a:stretch>
            <a:fillRect/>
          </a:stretch>
        </p:blipFill>
        <p:spPr>
          <a:xfrm>
            <a:off x="10847991" y="6008914"/>
            <a:ext cx="1254202" cy="734785"/>
          </a:xfrm>
          <a:prstGeom prst="rect">
            <a:avLst/>
          </a:prstGeom>
        </p:spPr>
      </p:pic>
      <p:sp>
        <p:nvSpPr>
          <p:cNvPr id="13" name="Oval 12">
            <a:extLst>
              <a:ext uri="{FF2B5EF4-FFF2-40B4-BE49-F238E27FC236}">
                <a16:creationId xmlns:a16="http://schemas.microsoft.com/office/drawing/2014/main" id="{B4D31FAE-0660-DD44-B776-0C5663BCC668}"/>
              </a:ext>
            </a:extLst>
          </p:cNvPr>
          <p:cNvSpPr/>
          <p:nvPr/>
        </p:nvSpPr>
        <p:spPr>
          <a:xfrm>
            <a:off x="10302927" y="-1004447"/>
            <a:ext cx="2160000" cy="216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8" name="Oval 7">
            <a:extLst>
              <a:ext uri="{FF2B5EF4-FFF2-40B4-BE49-F238E27FC236}">
                <a16:creationId xmlns:a16="http://schemas.microsoft.com/office/drawing/2014/main" id="{44657101-F2C7-9546-A819-FD3A44FC44F2}"/>
              </a:ext>
            </a:extLst>
          </p:cNvPr>
          <p:cNvSpPr/>
          <p:nvPr/>
        </p:nvSpPr>
        <p:spPr>
          <a:xfrm>
            <a:off x="1679956" y="6161994"/>
            <a:ext cx="2197888" cy="211836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Tree>
    <p:extLst>
      <p:ext uri="{BB962C8B-B14F-4D97-AF65-F5344CB8AC3E}">
        <p14:creationId xmlns:p14="http://schemas.microsoft.com/office/powerpoint/2010/main" val="25058939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6C6268-73D5-974A-B428-BB16F375173F}"/>
              </a:ext>
            </a:extLst>
          </p:cNvPr>
          <p:cNvSpPr txBox="1"/>
          <p:nvPr/>
        </p:nvSpPr>
        <p:spPr>
          <a:xfrm>
            <a:off x="539999" y="540000"/>
            <a:ext cx="9239727" cy="615553"/>
          </a:xfrm>
          <a:prstGeom prst="rect">
            <a:avLst/>
          </a:prstGeom>
          <a:noFill/>
        </p:spPr>
        <p:txBody>
          <a:bodyPr wrap="square" lIns="0" tIns="0" rIns="0" bIns="0" rtlCol="0" anchor="t">
            <a:spAutoFit/>
          </a:bodyPr>
          <a:lstStyle/>
          <a:p>
            <a:pPr>
              <a:spcAft>
                <a:spcPts val="600"/>
              </a:spcAft>
            </a:pPr>
            <a:r>
              <a:rPr lang="en-US" sz="4000" b="1" dirty="0">
                <a:latin typeface="Calibri" panose="020F0502020204030204" pitchFamily="34" charset="0"/>
                <a:ea typeface="Helvetica Neue" panose="02000503000000020004" pitchFamily="2" charset="0"/>
                <a:cs typeface="Calibri" panose="020F0502020204030204" pitchFamily="34" charset="0"/>
              </a:rPr>
              <a:t>Main Activity</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sp>
        <p:nvSpPr>
          <p:cNvPr id="6" name="Oval 5">
            <a:extLst>
              <a:ext uri="{FF2B5EF4-FFF2-40B4-BE49-F238E27FC236}">
                <a16:creationId xmlns:a16="http://schemas.microsoft.com/office/drawing/2014/main" id="{208F3388-00AD-9A41-955B-A81DDB8297FE}"/>
              </a:ext>
            </a:extLst>
          </p:cNvPr>
          <p:cNvSpPr/>
          <p:nvPr/>
        </p:nvSpPr>
        <p:spPr>
          <a:xfrm>
            <a:off x="7036270" y="3345321"/>
            <a:ext cx="3058072" cy="305807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10" name="Oval 9">
            <a:extLst>
              <a:ext uri="{FF2B5EF4-FFF2-40B4-BE49-F238E27FC236}">
                <a16:creationId xmlns:a16="http://schemas.microsoft.com/office/drawing/2014/main" id="{CCE00DAB-47D5-8644-A35E-3442753D2B25}"/>
              </a:ext>
            </a:extLst>
          </p:cNvPr>
          <p:cNvSpPr/>
          <p:nvPr/>
        </p:nvSpPr>
        <p:spPr>
          <a:xfrm>
            <a:off x="-1876671" y="6153241"/>
            <a:ext cx="5400000" cy="5400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pic>
        <p:nvPicPr>
          <p:cNvPr id="11" name="Picture 10">
            <a:extLst>
              <a:ext uri="{FF2B5EF4-FFF2-40B4-BE49-F238E27FC236}">
                <a16:creationId xmlns:a16="http://schemas.microsoft.com/office/drawing/2014/main" id="{2A990343-CDD9-E140-84AB-7A3998D71B06}"/>
              </a:ext>
            </a:extLst>
          </p:cNvPr>
          <p:cNvPicPr>
            <a:picLocks noChangeAspect="1"/>
          </p:cNvPicPr>
          <p:nvPr/>
        </p:nvPicPr>
        <p:blipFill rotWithShape="1">
          <a:blip r:embed="rId2"/>
          <a:srcRect/>
          <a:stretch/>
        </p:blipFill>
        <p:spPr>
          <a:xfrm>
            <a:off x="6909708" y="665093"/>
            <a:ext cx="5527814" cy="5527814"/>
          </a:xfrm>
          <a:prstGeom prst="ellipse">
            <a:avLst/>
          </a:prstGeom>
        </p:spPr>
      </p:pic>
      <p:sp>
        <p:nvSpPr>
          <p:cNvPr id="9" name="Oval 8">
            <a:extLst>
              <a:ext uri="{FF2B5EF4-FFF2-40B4-BE49-F238E27FC236}">
                <a16:creationId xmlns:a16="http://schemas.microsoft.com/office/drawing/2014/main" id="{7A386479-5422-7041-9E0A-1F5ED54B322E}"/>
              </a:ext>
            </a:extLst>
          </p:cNvPr>
          <p:cNvSpPr/>
          <p:nvPr/>
        </p:nvSpPr>
        <p:spPr>
          <a:xfrm>
            <a:off x="10339584" y="355069"/>
            <a:ext cx="1312416" cy="126493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8" name="TextBox 7">
            <a:extLst>
              <a:ext uri="{FF2B5EF4-FFF2-40B4-BE49-F238E27FC236}">
                <a16:creationId xmlns:a16="http://schemas.microsoft.com/office/drawing/2014/main" id="{F22A6610-F606-49B2-89BD-AC6E2159AE52}"/>
              </a:ext>
            </a:extLst>
          </p:cNvPr>
          <p:cNvSpPr txBox="1"/>
          <p:nvPr/>
        </p:nvSpPr>
        <p:spPr>
          <a:xfrm>
            <a:off x="540000" y="1620000"/>
            <a:ext cx="6276436" cy="3846438"/>
          </a:xfrm>
          <a:prstGeom prst="rect">
            <a:avLst/>
          </a:prstGeom>
          <a:noFill/>
        </p:spPr>
        <p:txBody>
          <a:bodyPr wrap="square" lIns="0" tIns="0" rIns="0" bIns="0" rtlCol="0">
            <a:spAutoFit/>
          </a:bodyPr>
          <a:lstStyle/>
          <a:p>
            <a:pPr>
              <a:lnSpc>
                <a:spcPct val="114000"/>
              </a:lnSpc>
              <a:spcAft>
                <a:spcPts val="2400"/>
              </a:spcAft>
            </a:pPr>
            <a:r>
              <a:rPr lang="en-GB" sz="2400" b="1" i="1" dirty="0">
                <a:latin typeface="Calibri" panose="020F0502020204030204" pitchFamily="34" charset="0"/>
                <a:ea typeface="Calibri" panose="020F0502020204030204" pitchFamily="34" charset="0"/>
                <a:cs typeface="Calibri" panose="020F0502020204030204" pitchFamily="34" charset="0"/>
              </a:rPr>
              <a:t>“Before I found my purpose I thought I was a caterpillar. A caterpillar can only wriggle. </a:t>
            </a:r>
          </a:p>
          <a:p>
            <a:pPr>
              <a:lnSpc>
                <a:spcPct val="114000"/>
              </a:lnSpc>
              <a:spcAft>
                <a:spcPts val="2400"/>
              </a:spcAft>
            </a:pPr>
            <a:r>
              <a:rPr lang="en-GB" sz="2400" b="1" i="1" dirty="0">
                <a:latin typeface="Calibri" panose="020F0502020204030204" pitchFamily="34" charset="0"/>
                <a:ea typeface="Calibri" panose="020F0502020204030204" pitchFamily="34" charset="0"/>
                <a:cs typeface="Calibri" panose="020F0502020204030204" pitchFamily="34" charset="0"/>
              </a:rPr>
              <a:t>When I found my purpose, I came out of the cocoon and turned into a butterfly and now I’m free.</a:t>
            </a:r>
          </a:p>
          <a:p>
            <a:pPr>
              <a:lnSpc>
                <a:spcPct val="114000"/>
              </a:lnSpc>
              <a:spcAft>
                <a:spcPts val="2400"/>
              </a:spcAft>
            </a:pPr>
            <a:r>
              <a:rPr lang="en-GB" sz="2400" b="1" i="1" dirty="0">
                <a:latin typeface="Calibri" panose="020F0502020204030204" pitchFamily="34" charset="0"/>
                <a:ea typeface="Calibri" panose="020F0502020204030204" pitchFamily="34" charset="0"/>
                <a:cs typeface="Calibri" panose="020F0502020204030204" pitchFamily="34" charset="0"/>
              </a:rPr>
              <a:t>The wings are who I am – my purpose.”</a:t>
            </a:r>
          </a:p>
          <a:p>
            <a:pPr>
              <a:lnSpc>
                <a:spcPct val="114000"/>
              </a:lnSpc>
              <a:spcAft>
                <a:spcPts val="2400"/>
              </a:spcAft>
            </a:pPr>
            <a:endParaRPr kumimoji="0" lang="en-GB" sz="2400" b="0" i="0" u="none" strike="noStrike" kern="1200" cap="none" spc="0" normalizeH="0" baseline="0" noProof="0" dirty="0">
              <a:ln>
                <a:noFill/>
              </a:ln>
              <a:solidFill>
                <a:srgbClr val="171D1A"/>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764411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6C6268-73D5-974A-B428-BB16F375173F}"/>
              </a:ext>
            </a:extLst>
          </p:cNvPr>
          <p:cNvSpPr txBox="1"/>
          <p:nvPr/>
        </p:nvSpPr>
        <p:spPr>
          <a:xfrm>
            <a:off x="539999" y="540000"/>
            <a:ext cx="9239727" cy="615553"/>
          </a:xfrm>
          <a:prstGeom prst="rect">
            <a:avLst/>
          </a:prstGeom>
          <a:noFill/>
        </p:spPr>
        <p:txBody>
          <a:bodyPr wrap="square" lIns="0" tIns="0" rIns="0" bIns="0" rtlCol="0" anchor="t">
            <a:spAutoFit/>
          </a:bodyPr>
          <a:lstStyle/>
          <a:p>
            <a:pPr>
              <a:spcAft>
                <a:spcPts val="600"/>
              </a:spcAft>
            </a:pPr>
            <a:r>
              <a:rPr lang="en-US" sz="4000" b="1" dirty="0">
                <a:latin typeface="Calibri" panose="020F0502020204030204" pitchFamily="34" charset="0"/>
                <a:ea typeface="Helvetica Neue" panose="02000503000000020004" pitchFamily="2" charset="0"/>
                <a:cs typeface="Calibri" panose="020F0502020204030204" pitchFamily="34" charset="0"/>
              </a:rPr>
              <a:t>Main Activity</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sp>
        <p:nvSpPr>
          <p:cNvPr id="7" name="TextBox 6">
            <a:extLst>
              <a:ext uri="{FF2B5EF4-FFF2-40B4-BE49-F238E27FC236}">
                <a16:creationId xmlns:a16="http://schemas.microsoft.com/office/drawing/2014/main" id="{A1F831DA-0F8F-CF42-AAA4-5D2B41AD9D66}"/>
              </a:ext>
            </a:extLst>
          </p:cNvPr>
          <p:cNvSpPr txBox="1"/>
          <p:nvPr/>
        </p:nvSpPr>
        <p:spPr>
          <a:xfrm>
            <a:off x="540000" y="1620000"/>
            <a:ext cx="5773336" cy="4688463"/>
          </a:xfrm>
          <a:prstGeom prst="rect">
            <a:avLst/>
          </a:prstGeom>
          <a:noFill/>
        </p:spPr>
        <p:txBody>
          <a:bodyPr wrap="square" lIns="0" tIns="0" rIns="0" bIns="0" rtlCol="0">
            <a:spAutoFit/>
          </a:bodyPr>
          <a:lstStyle/>
          <a:p>
            <a:pPr>
              <a:lnSpc>
                <a:spcPct val="114000"/>
              </a:lnSpc>
              <a:spcAft>
                <a:spcPts val="2400"/>
              </a:spcAft>
            </a:pPr>
            <a:r>
              <a:rPr lang="en-GB" sz="2400" dirty="0">
                <a:latin typeface="Calibri" panose="020F0502020204030204" pitchFamily="34" charset="0"/>
                <a:ea typeface="Calibri" panose="020F0502020204030204" pitchFamily="34" charset="0"/>
                <a:cs typeface="Calibri" panose="020F0502020204030204" pitchFamily="34" charset="0"/>
              </a:rPr>
              <a:t>Lipa’s purpose and passion is football. Discovering football makes her feel free like a butterfly.</a:t>
            </a:r>
          </a:p>
          <a:p>
            <a:pPr>
              <a:lnSpc>
                <a:spcPct val="114000"/>
              </a:lnSpc>
              <a:spcAft>
                <a:spcPts val="2400"/>
              </a:spcAft>
            </a:pPr>
            <a:r>
              <a:rPr lang="en-GB" sz="2400" dirty="0">
                <a:latin typeface="Calibri" panose="020F0502020204030204" pitchFamily="34" charset="0"/>
                <a:ea typeface="Calibri" panose="020F0502020204030204" pitchFamily="34" charset="0"/>
                <a:cs typeface="Calibri" panose="020F0502020204030204" pitchFamily="34" charset="0"/>
              </a:rPr>
              <a:t>She says her wings represent who she is and what she loves.</a:t>
            </a:r>
          </a:p>
          <a:p>
            <a:pPr>
              <a:lnSpc>
                <a:spcPct val="114000"/>
              </a:lnSpc>
              <a:spcAft>
                <a:spcPts val="2400"/>
              </a:spcAft>
            </a:pPr>
            <a:r>
              <a:rPr lang="en-GB" sz="2400" dirty="0">
                <a:latin typeface="Calibri" panose="020F0502020204030204" pitchFamily="34" charset="0"/>
                <a:ea typeface="Calibri" panose="020F0502020204030204" pitchFamily="34" charset="0"/>
                <a:cs typeface="Calibri" panose="020F0502020204030204" pitchFamily="34" charset="0"/>
              </a:rPr>
              <a:t>However, when Lipa started to wear a headscarf, her love and enjoyment of football was put in jeopardy. </a:t>
            </a:r>
          </a:p>
          <a:p>
            <a:pPr>
              <a:lnSpc>
                <a:spcPct val="114000"/>
              </a:lnSpc>
              <a:spcAft>
                <a:spcPts val="2400"/>
              </a:spcAft>
            </a:pPr>
            <a:endParaRPr lang="en-GB" sz="2400" dirty="0">
              <a:latin typeface="Calibri" panose="020F0502020204030204" pitchFamily="34" charset="0"/>
              <a:ea typeface="Calibri" panose="020F0502020204030204" pitchFamily="34" charset="0"/>
              <a:cs typeface="Calibri" panose="020F0502020204030204" pitchFamily="34" charset="0"/>
            </a:endParaRPr>
          </a:p>
        </p:txBody>
      </p:sp>
      <p:sp>
        <p:nvSpPr>
          <p:cNvPr id="6" name="Oval 5">
            <a:extLst>
              <a:ext uri="{FF2B5EF4-FFF2-40B4-BE49-F238E27FC236}">
                <a16:creationId xmlns:a16="http://schemas.microsoft.com/office/drawing/2014/main" id="{208F3388-00AD-9A41-955B-A81DDB8297FE}"/>
              </a:ext>
            </a:extLst>
          </p:cNvPr>
          <p:cNvSpPr/>
          <p:nvPr/>
        </p:nvSpPr>
        <p:spPr>
          <a:xfrm>
            <a:off x="8861285" y="-292279"/>
            <a:ext cx="3058072" cy="305807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pic>
        <p:nvPicPr>
          <p:cNvPr id="8" name="Picture 7">
            <a:extLst>
              <a:ext uri="{FF2B5EF4-FFF2-40B4-BE49-F238E27FC236}">
                <a16:creationId xmlns:a16="http://schemas.microsoft.com/office/drawing/2014/main" id="{759C8822-4906-0D47-AD86-47BF91AE2C00}"/>
              </a:ext>
            </a:extLst>
          </p:cNvPr>
          <p:cNvPicPr>
            <a:picLocks noChangeAspect="1"/>
          </p:cNvPicPr>
          <p:nvPr/>
        </p:nvPicPr>
        <p:blipFill>
          <a:blip r:embed="rId2"/>
          <a:srcRect/>
          <a:stretch/>
        </p:blipFill>
        <p:spPr>
          <a:xfrm>
            <a:off x="6842893" y="632128"/>
            <a:ext cx="5593743" cy="5593743"/>
          </a:xfrm>
          <a:prstGeom prst="ellipse">
            <a:avLst/>
          </a:prstGeom>
        </p:spPr>
      </p:pic>
      <p:sp>
        <p:nvSpPr>
          <p:cNvPr id="9" name="Oval 8">
            <a:extLst>
              <a:ext uri="{FF2B5EF4-FFF2-40B4-BE49-F238E27FC236}">
                <a16:creationId xmlns:a16="http://schemas.microsoft.com/office/drawing/2014/main" id="{7A386479-5422-7041-9E0A-1F5ED54B322E}"/>
              </a:ext>
            </a:extLst>
          </p:cNvPr>
          <p:cNvSpPr/>
          <p:nvPr/>
        </p:nvSpPr>
        <p:spPr>
          <a:xfrm>
            <a:off x="10606941" y="5153828"/>
            <a:ext cx="1312416" cy="126493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10" name="Oval 9">
            <a:extLst>
              <a:ext uri="{FF2B5EF4-FFF2-40B4-BE49-F238E27FC236}">
                <a16:creationId xmlns:a16="http://schemas.microsoft.com/office/drawing/2014/main" id="{CCE00DAB-47D5-8644-A35E-3442753D2B25}"/>
              </a:ext>
            </a:extLst>
          </p:cNvPr>
          <p:cNvSpPr/>
          <p:nvPr/>
        </p:nvSpPr>
        <p:spPr>
          <a:xfrm>
            <a:off x="-1876671" y="6153241"/>
            <a:ext cx="5400000" cy="540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Tree>
    <p:extLst>
      <p:ext uri="{BB962C8B-B14F-4D97-AF65-F5344CB8AC3E}">
        <p14:creationId xmlns:p14="http://schemas.microsoft.com/office/powerpoint/2010/main" val="22147526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D50B040-82A7-C345-BCF6-649AE6F802F4}"/>
              </a:ext>
            </a:extLst>
          </p:cNvPr>
          <p:cNvSpPr txBox="1"/>
          <p:nvPr/>
        </p:nvSpPr>
        <p:spPr>
          <a:xfrm>
            <a:off x="540000" y="540000"/>
            <a:ext cx="2840521" cy="615553"/>
          </a:xfrm>
          <a:prstGeom prst="rect">
            <a:avLst/>
          </a:prstGeom>
          <a:noFill/>
        </p:spPr>
        <p:txBody>
          <a:bodyPr wrap="none" lIns="0" tIns="0" rIns="0" bIns="0" rtlCol="0" anchor="t" anchorCtr="0">
            <a:spAutoFit/>
          </a:bodyPr>
          <a:lstStyle/>
          <a:p>
            <a:r>
              <a:rPr lang="en-US" sz="4000" b="1" dirty="0">
                <a:latin typeface="Calibri" panose="020F0502020204030204" pitchFamily="34" charset="0"/>
              </a:rPr>
              <a:t>Main Activity</a:t>
            </a:r>
          </a:p>
        </p:txBody>
      </p:sp>
      <p:sp>
        <p:nvSpPr>
          <p:cNvPr id="4" name="Cloud Callout 3">
            <a:extLst>
              <a:ext uri="{FF2B5EF4-FFF2-40B4-BE49-F238E27FC236}">
                <a16:creationId xmlns:a16="http://schemas.microsoft.com/office/drawing/2014/main" id="{79DCD706-FB42-3642-B882-398D1F61E017}"/>
              </a:ext>
            </a:extLst>
          </p:cNvPr>
          <p:cNvSpPr/>
          <p:nvPr/>
        </p:nvSpPr>
        <p:spPr>
          <a:xfrm>
            <a:off x="408544" y="2571582"/>
            <a:ext cx="3469300" cy="2324431"/>
          </a:xfrm>
          <a:prstGeom prst="cloudCallout">
            <a:avLst>
              <a:gd name="adj1" fmla="val -33204"/>
              <a:gd name="adj2" fmla="val 829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0" bIns="0" rtlCol="0" anchor="ctr"/>
          <a:lstStyle/>
          <a:p>
            <a:pPr algn="ctr">
              <a:spcAft>
                <a:spcPts val="600"/>
              </a:spcAft>
            </a:pPr>
            <a:r>
              <a:rPr lang="en-GB" b="1" dirty="0">
                <a:solidFill>
                  <a:schemeClr val="tx1"/>
                </a:solidFill>
                <a:latin typeface="Calibri" panose="020F0502020204030204" pitchFamily="34" charset="0"/>
              </a:rPr>
              <a:t>How did some people start to treat Lipa?</a:t>
            </a:r>
          </a:p>
        </p:txBody>
      </p:sp>
      <p:sp>
        <p:nvSpPr>
          <p:cNvPr id="9" name="Cloud Callout 8">
            <a:extLst>
              <a:ext uri="{FF2B5EF4-FFF2-40B4-BE49-F238E27FC236}">
                <a16:creationId xmlns:a16="http://schemas.microsoft.com/office/drawing/2014/main" id="{1FA2C513-B31C-FC43-AF32-F68E9ED81725}"/>
              </a:ext>
            </a:extLst>
          </p:cNvPr>
          <p:cNvSpPr/>
          <p:nvPr/>
        </p:nvSpPr>
        <p:spPr>
          <a:xfrm>
            <a:off x="4361350" y="2571582"/>
            <a:ext cx="3469300" cy="2324431"/>
          </a:xfrm>
          <a:prstGeom prst="cloudCallout">
            <a:avLst>
              <a:gd name="adj1" fmla="val -33204"/>
              <a:gd name="adj2" fmla="val 829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0" bIns="0" rtlCol="0" anchor="ctr"/>
          <a:lstStyle/>
          <a:p>
            <a:pPr algn="ctr">
              <a:spcAft>
                <a:spcPts val="600"/>
              </a:spcAft>
            </a:pPr>
            <a:r>
              <a:rPr lang="en-GB" b="1" dirty="0">
                <a:solidFill>
                  <a:sysClr val="windowText" lastClr="000000"/>
                </a:solidFill>
                <a:latin typeface="Calibri" panose="020F0502020204030204" pitchFamily="34" charset="0"/>
              </a:rPr>
              <a:t>How did this make Lipa feel?</a:t>
            </a:r>
          </a:p>
        </p:txBody>
      </p:sp>
      <p:sp>
        <p:nvSpPr>
          <p:cNvPr id="10" name="Cloud Callout 9">
            <a:extLst>
              <a:ext uri="{FF2B5EF4-FFF2-40B4-BE49-F238E27FC236}">
                <a16:creationId xmlns:a16="http://schemas.microsoft.com/office/drawing/2014/main" id="{E0CA2F5C-4D0B-4C4D-B864-A63BB0F32A52}"/>
              </a:ext>
            </a:extLst>
          </p:cNvPr>
          <p:cNvSpPr/>
          <p:nvPr/>
        </p:nvSpPr>
        <p:spPr>
          <a:xfrm>
            <a:off x="8347537" y="2571582"/>
            <a:ext cx="3469300" cy="2324431"/>
          </a:xfrm>
          <a:prstGeom prst="cloudCallout">
            <a:avLst>
              <a:gd name="adj1" fmla="val -33204"/>
              <a:gd name="adj2" fmla="val 829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0" bIns="0" rtlCol="0" anchor="ctr"/>
          <a:lstStyle/>
          <a:p>
            <a:pPr algn="ctr">
              <a:spcAft>
                <a:spcPts val="600"/>
              </a:spcAft>
            </a:pPr>
            <a:r>
              <a:rPr lang="en-US" b="1" dirty="0">
                <a:solidFill>
                  <a:schemeClr val="tx1"/>
                </a:solidFill>
                <a:latin typeface="Calibri" panose="020F0502020204030204" pitchFamily="34" charset="0"/>
              </a:rPr>
              <a:t>How did her experience of playing football change?</a:t>
            </a:r>
          </a:p>
        </p:txBody>
      </p:sp>
      <p:pic>
        <p:nvPicPr>
          <p:cNvPr id="12" name="Picture 11">
            <a:extLst>
              <a:ext uri="{FF2B5EF4-FFF2-40B4-BE49-F238E27FC236}">
                <a16:creationId xmlns:a16="http://schemas.microsoft.com/office/drawing/2014/main" id="{0D04EA60-CC99-114C-8FA4-EFF45BEDD4C5}"/>
              </a:ext>
            </a:extLst>
          </p:cNvPr>
          <p:cNvPicPr>
            <a:picLocks noChangeAspect="1"/>
          </p:cNvPicPr>
          <p:nvPr/>
        </p:nvPicPr>
        <p:blipFill>
          <a:blip r:embed="rId3"/>
          <a:stretch>
            <a:fillRect/>
          </a:stretch>
        </p:blipFill>
        <p:spPr>
          <a:xfrm>
            <a:off x="10847991" y="6008914"/>
            <a:ext cx="1254202" cy="734785"/>
          </a:xfrm>
          <a:prstGeom prst="rect">
            <a:avLst/>
          </a:prstGeom>
        </p:spPr>
      </p:pic>
      <p:sp>
        <p:nvSpPr>
          <p:cNvPr id="13" name="Oval 12">
            <a:extLst>
              <a:ext uri="{FF2B5EF4-FFF2-40B4-BE49-F238E27FC236}">
                <a16:creationId xmlns:a16="http://schemas.microsoft.com/office/drawing/2014/main" id="{B4D31FAE-0660-DD44-B776-0C5663BCC668}"/>
              </a:ext>
            </a:extLst>
          </p:cNvPr>
          <p:cNvSpPr/>
          <p:nvPr/>
        </p:nvSpPr>
        <p:spPr>
          <a:xfrm>
            <a:off x="10302927" y="-1004447"/>
            <a:ext cx="2160000" cy="216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8" name="Oval 7">
            <a:extLst>
              <a:ext uri="{FF2B5EF4-FFF2-40B4-BE49-F238E27FC236}">
                <a16:creationId xmlns:a16="http://schemas.microsoft.com/office/drawing/2014/main" id="{44657101-F2C7-9546-A819-FD3A44FC44F2}"/>
              </a:ext>
            </a:extLst>
          </p:cNvPr>
          <p:cNvSpPr/>
          <p:nvPr/>
        </p:nvSpPr>
        <p:spPr>
          <a:xfrm>
            <a:off x="1679956" y="6161994"/>
            <a:ext cx="2197888" cy="211836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11" name="TextBox 10">
            <a:extLst>
              <a:ext uri="{FF2B5EF4-FFF2-40B4-BE49-F238E27FC236}">
                <a16:creationId xmlns:a16="http://schemas.microsoft.com/office/drawing/2014/main" id="{A0EAC835-626B-4312-98E6-02EDD05B5191}"/>
              </a:ext>
            </a:extLst>
          </p:cNvPr>
          <p:cNvSpPr txBox="1"/>
          <p:nvPr/>
        </p:nvSpPr>
        <p:spPr>
          <a:xfrm>
            <a:off x="539999" y="1620000"/>
            <a:ext cx="10307991" cy="738664"/>
          </a:xfrm>
          <a:prstGeom prst="rect">
            <a:avLst/>
          </a:prstGeom>
          <a:noFill/>
        </p:spPr>
        <p:txBody>
          <a:bodyPr wrap="square" lIns="0" tIns="0" rIns="0" bIns="0" rtlCol="0">
            <a:spAutoFit/>
          </a:bodyPr>
          <a:lstStyle/>
          <a:p>
            <a:pPr>
              <a:spcAft>
                <a:spcPts val="1200"/>
              </a:spcAft>
            </a:pPr>
            <a:r>
              <a:rPr lang="en-US" sz="2400" dirty="0">
                <a:solidFill>
                  <a:srgbClr val="1C252B"/>
                </a:solidFill>
                <a:latin typeface="Calibri" panose="020F0502020204030204" pitchFamily="34" charset="0"/>
                <a:cs typeface="Calibri" panose="020F0502020204030204" pitchFamily="34" charset="0"/>
              </a:rPr>
              <a:t>Talk to your partner to recall what happened when Lipa started wearing her headscarf. </a:t>
            </a:r>
          </a:p>
        </p:txBody>
      </p:sp>
    </p:spTree>
    <p:extLst>
      <p:ext uri="{BB962C8B-B14F-4D97-AF65-F5344CB8AC3E}">
        <p14:creationId xmlns:p14="http://schemas.microsoft.com/office/powerpoint/2010/main" val="38380038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6C6268-73D5-974A-B428-BB16F375173F}"/>
              </a:ext>
            </a:extLst>
          </p:cNvPr>
          <p:cNvSpPr txBox="1"/>
          <p:nvPr/>
        </p:nvSpPr>
        <p:spPr>
          <a:xfrm>
            <a:off x="539999" y="540000"/>
            <a:ext cx="9239727" cy="615553"/>
          </a:xfrm>
          <a:prstGeom prst="rect">
            <a:avLst/>
          </a:prstGeom>
          <a:noFill/>
        </p:spPr>
        <p:txBody>
          <a:bodyPr wrap="square" lIns="0" tIns="0" rIns="0" bIns="0" rtlCol="0" anchor="t">
            <a:spAutoFit/>
          </a:bodyPr>
          <a:lstStyle/>
          <a:p>
            <a:pPr>
              <a:spcAft>
                <a:spcPts val="600"/>
              </a:spcAft>
            </a:pPr>
            <a:r>
              <a:rPr lang="en-US" sz="4000" b="1" dirty="0">
                <a:latin typeface="Calibri" panose="020F0502020204030204" pitchFamily="34" charset="0"/>
                <a:ea typeface="Helvetica Neue" panose="02000503000000020004" pitchFamily="2" charset="0"/>
                <a:cs typeface="Calibri" panose="020F0502020204030204" pitchFamily="34" charset="0"/>
              </a:rPr>
              <a:t>Main Activity</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sp>
        <p:nvSpPr>
          <p:cNvPr id="7" name="TextBox 6">
            <a:extLst>
              <a:ext uri="{FF2B5EF4-FFF2-40B4-BE49-F238E27FC236}">
                <a16:creationId xmlns:a16="http://schemas.microsoft.com/office/drawing/2014/main" id="{A1F831DA-0F8F-CF42-AAA4-5D2B41AD9D66}"/>
              </a:ext>
            </a:extLst>
          </p:cNvPr>
          <p:cNvSpPr txBox="1"/>
          <p:nvPr/>
        </p:nvSpPr>
        <p:spPr>
          <a:xfrm>
            <a:off x="540000" y="1620000"/>
            <a:ext cx="5773336" cy="4380686"/>
          </a:xfrm>
          <a:prstGeom prst="rect">
            <a:avLst/>
          </a:prstGeom>
          <a:noFill/>
        </p:spPr>
        <p:txBody>
          <a:bodyPr wrap="square" lIns="0" tIns="0" rIns="0" bIns="0" rtlCol="0">
            <a:spAutoFit/>
          </a:bodyPr>
          <a:lstStyle/>
          <a:p>
            <a:pPr>
              <a:lnSpc>
                <a:spcPct val="114000"/>
              </a:lnSpc>
              <a:spcAft>
                <a:spcPts val="2400"/>
              </a:spcAft>
            </a:pPr>
            <a:r>
              <a:rPr lang="en-GB" sz="2400" dirty="0">
                <a:latin typeface="Calibri" panose="020F0502020204030204" pitchFamily="34" charset="0"/>
                <a:ea typeface="Calibri" panose="020F0502020204030204" pitchFamily="34" charset="0"/>
                <a:cs typeface="Calibri" panose="020F0502020204030204" pitchFamily="34" charset="0"/>
              </a:rPr>
              <a:t>If other people treat us horribly, we may feel tempted to change ourselves or the things we do in order to fit in. </a:t>
            </a:r>
          </a:p>
          <a:p>
            <a:pPr>
              <a:lnSpc>
                <a:spcPct val="114000"/>
              </a:lnSpc>
              <a:spcAft>
                <a:spcPts val="2400"/>
              </a:spcAft>
            </a:pPr>
            <a:r>
              <a:rPr lang="en-GB" sz="2400" dirty="0">
                <a:latin typeface="Calibri" panose="020F0502020204030204" pitchFamily="34" charset="0"/>
                <a:ea typeface="Calibri" panose="020F0502020204030204" pitchFamily="34" charset="0"/>
                <a:cs typeface="Calibri" panose="020F0502020204030204" pitchFamily="34" charset="0"/>
              </a:rPr>
              <a:t>But we should never feel under pressure to change who we are. If anyone is putting pressure on you to change or do something that makes you uncomfortable, it is important to take steps to address this. </a:t>
            </a:r>
          </a:p>
          <a:p>
            <a:pPr>
              <a:lnSpc>
                <a:spcPct val="114000"/>
              </a:lnSpc>
              <a:spcAft>
                <a:spcPts val="2400"/>
              </a:spcAft>
            </a:pPr>
            <a:r>
              <a:rPr lang="en-GB" sz="2400" dirty="0">
                <a:latin typeface="Calibri" panose="020F0502020204030204" pitchFamily="34" charset="0"/>
                <a:ea typeface="Calibri" panose="020F0502020204030204" pitchFamily="34" charset="0"/>
                <a:cs typeface="Calibri" panose="020F0502020204030204" pitchFamily="34" charset="0"/>
              </a:rPr>
              <a:t>In groups, compare these 2 scenarios.  </a:t>
            </a:r>
          </a:p>
        </p:txBody>
      </p:sp>
      <p:sp>
        <p:nvSpPr>
          <p:cNvPr id="6" name="Oval 5">
            <a:extLst>
              <a:ext uri="{FF2B5EF4-FFF2-40B4-BE49-F238E27FC236}">
                <a16:creationId xmlns:a16="http://schemas.microsoft.com/office/drawing/2014/main" id="{208F3388-00AD-9A41-955B-A81DDB8297FE}"/>
              </a:ext>
            </a:extLst>
          </p:cNvPr>
          <p:cNvSpPr/>
          <p:nvPr/>
        </p:nvSpPr>
        <p:spPr>
          <a:xfrm>
            <a:off x="8861285" y="-292279"/>
            <a:ext cx="3058072" cy="305807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pic>
        <p:nvPicPr>
          <p:cNvPr id="8" name="Picture 7">
            <a:extLst>
              <a:ext uri="{FF2B5EF4-FFF2-40B4-BE49-F238E27FC236}">
                <a16:creationId xmlns:a16="http://schemas.microsoft.com/office/drawing/2014/main" id="{759C8822-4906-0D47-AD86-47BF91AE2C00}"/>
              </a:ext>
            </a:extLst>
          </p:cNvPr>
          <p:cNvPicPr>
            <a:picLocks noChangeAspect="1"/>
          </p:cNvPicPr>
          <p:nvPr/>
        </p:nvPicPr>
        <p:blipFill>
          <a:blip r:embed="rId2"/>
          <a:srcRect/>
          <a:stretch/>
        </p:blipFill>
        <p:spPr>
          <a:xfrm>
            <a:off x="6842893" y="632128"/>
            <a:ext cx="5593743" cy="5593743"/>
          </a:xfrm>
          <a:prstGeom prst="ellipse">
            <a:avLst/>
          </a:prstGeom>
        </p:spPr>
      </p:pic>
      <p:sp>
        <p:nvSpPr>
          <p:cNvPr id="9" name="Oval 8">
            <a:extLst>
              <a:ext uri="{FF2B5EF4-FFF2-40B4-BE49-F238E27FC236}">
                <a16:creationId xmlns:a16="http://schemas.microsoft.com/office/drawing/2014/main" id="{7A386479-5422-7041-9E0A-1F5ED54B322E}"/>
              </a:ext>
            </a:extLst>
          </p:cNvPr>
          <p:cNvSpPr/>
          <p:nvPr/>
        </p:nvSpPr>
        <p:spPr>
          <a:xfrm>
            <a:off x="10606941" y="5153828"/>
            <a:ext cx="1312416" cy="126493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10" name="Oval 9">
            <a:extLst>
              <a:ext uri="{FF2B5EF4-FFF2-40B4-BE49-F238E27FC236}">
                <a16:creationId xmlns:a16="http://schemas.microsoft.com/office/drawing/2014/main" id="{CCE00DAB-47D5-8644-A35E-3442753D2B25}"/>
              </a:ext>
            </a:extLst>
          </p:cNvPr>
          <p:cNvSpPr/>
          <p:nvPr/>
        </p:nvSpPr>
        <p:spPr>
          <a:xfrm>
            <a:off x="-1876671" y="6153241"/>
            <a:ext cx="5400000" cy="540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Tree>
    <p:extLst>
      <p:ext uri="{BB962C8B-B14F-4D97-AF65-F5344CB8AC3E}">
        <p14:creationId xmlns:p14="http://schemas.microsoft.com/office/powerpoint/2010/main" val="16064079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CB7A3DC6-F757-EB41-8BAB-72401704046A}"/>
              </a:ext>
            </a:extLst>
          </p:cNvPr>
          <p:cNvSpPr/>
          <p:nvPr/>
        </p:nvSpPr>
        <p:spPr>
          <a:xfrm>
            <a:off x="10302927" y="-1004447"/>
            <a:ext cx="2160000" cy="216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2" name="TextBox 1">
            <a:extLst>
              <a:ext uri="{FF2B5EF4-FFF2-40B4-BE49-F238E27FC236}">
                <a16:creationId xmlns:a16="http://schemas.microsoft.com/office/drawing/2014/main" id="{7A6C6268-73D5-974A-B428-BB16F375173F}"/>
              </a:ext>
            </a:extLst>
          </p:cNvPr>
          <p:cNvSpPr txBox="1"/>
          <p:nvPr/>
        </p:nvSpPr>
        <p:spPr>
          <a:xfrm>
            <a:off x="539999" y="540000"/>
            <a:ext cx="9239727" cy="615553"/>
          </a:xfrm>
          <a:prstGeom prst="rect">
            <a:avLst/>
          </a:prstGeom>
          <a:noFill/>
        </p:spPr>
        <p:txBody>
          <a:bodyPr wrap="square" lIns="0" tIns="0" rIns="0" bIns="0" rtlCol="0" anchor="t">
            <a:spAutoFit/>
          </a:bodyPr>
          <a:lstStyle/>
          <a:p>
            <a:pPr>
              <a:spcAft>
                <a:spcPts val="600"/>
              </a:spcAft>
            </a:pPr>
            <a:r>
              <a:rPr lang="en-US" sz="4000" b="1" dirty="0">
                <a:latin typeface="Calibri" panose="020F0502020204030204" pitchFamily="34" charset="0"/>
                <a:ea typeface="Helvetica Neue" panose="02000503000000020004" pitchFamily="2" charset="0"/>
                <a:cs typeface="Calibri" panose="020F0502020204030204" pitchFamily="34" charset="0"/>
              </a:rPr>
              <a:t>Scenario 1</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pic>
        <p:nvPicPr>
          <p:cNvPr id="5" name="Picture 4">
            <a:extLst>
              <a:ext uri="{FF2B5EF4-FFF2-40B4-BE49-F238E27FC236}">
                <a16:creationId xmlns:a16="http://schemas.microsoft.com/office/drawing/2014/main" id="{9F0172A2-4B1D-B444-B914-CA8CF189079E}"/>
              </a:ext>
            </a:extLst>
          </p:cNvPr>
          <p:cNvPicPr>
            <a:picLocks noChangeAspect="1"/>
          </p:cNvPicPr>
          <p:nvPr/>
        </p:nvPicPr>
        <p:blipFill>
          <a:blip r:embed="rId3"/>
          <a:stretch>
            <a:fillRect/>
          </a:stretch>
        </p:blipFill>
        <p:spPr>
          <a:xfrm>
            <a:off x="10847991" y="6008914"/>
            <a:ext cx="1254202" cy="734785"/>
          </a:xfrm>
          <a:prstGeom prst="rect">
            <a:avLst/>
          </a:prstGeom>
        </p:spPr>
      </p:pic>
      <p:sp>
        <p:nvSpPr>
          <p:cNvPr id="6" name="Cloud Callout 4">
            <a:extLst>
              <a:ext uri="{FF2B5EF4-FFF2-40B4-BE49-F238E27FC236}">
                <a16:creationId xmlns:a16="http://schemas.microsoft.com/office/drawing/2014/main" id="{86ECE513-E7A4-5842-87D5-D4958CB537F1}"/>
              </a:ext>
            </a:extLst>
          </p:cNvPr>
          <p:cNvSpPr/>
          <p:nvPr/>
        </p:nvSpPr>
        <p:spPr>
          <a:xfrm>
            <a:off x="7104994" y="1838870"/>
            <a:ext cx="4390320" cy="2685628"/>
          </a:xfrm>
          <a:prstGeom prst="cloudCallout">
            <a:avLst>
              <a:gd name="adj1" fmla="val -33204"/>
              <a:gd name="adj2" fmla="val 829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0" bIns="0" rtlCol="0" anchor="ctr"/>
          <a:lstStyle/>
          <a:p>
            <a:pPr algn="ctr">
              <a:spcAft>
                <a:spcPts val="600"/>
              </a:spcAft>
            </a:pPr>
            <a:r>
              <a:rPr lang="en-US" b="1" dirty="0">
                <a:solidFill>
                  <a:schemeClr val="tx1"/>
                </a:solidFill>
                <a:latin typeface="Calibri" panose="020F0502020204030204" pitchFamily="34" charset="0"/>
              </a:rPr>
              <a:t>What should you do?</a:t>
            </a:r>
          </a:p>
        </p:txBody>
      </p:sp>
      <p:sp>
        <p:nvSpPr>
          <p:cNvPr id="8" name="Oval 7">
            <a:extLst>
              <a:ext uri="{FF2B5EF4-FFF2-40B4-BE49-F238E27FC236}">
                <a16:creationId xmlns:a16="http://schemas.microsoft.com/office/drawing/2014/main" id="{1288B1A4-2FA7-B84E-9776-CC650E3C7E37}"/>
              </a:ext>
            </a:extLst>
          </p:cNvPr>
          <p:cNvSpPr/>
          <p:nvPr/>
        </p:nvSpPr>
        <p:spPr>
          <a:xfrm>
            <a:off x="9410051" y="6225534"/>
            <a:ext cx="1312416" cy="126493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9" name="TextBox 8">
            <a:extLst>
              <a:ext uri="{FF2B5EF4-FFF2-40B4-BE49-F238E27FC236}">
                <a16:creationId xmlns:a16="http://schemas.microsoft.com/office/drawing/2014/main" id="{4C15A742-8BC1-418D-A813-C47E71463C23}"/>
              </a:ext>
            </a:extLst>
          </p:cNvPr>
          <p:cNvSpPr txBox="1"/>
          <p:nvPr/>
        </p:nvSpPr>
        <p:spPr>
          <a:xfrm>
            <a:off x="539999" y="1620000"/>
            <a:ext cx="6293937" cy="5109476"/>
          </a:xfrm>
          <a:prstGeom prst="rect">
            <a:avLst/>
          </a:prstGeom>
          <a:noFill/>
        </p:spPr>
        <p:txBody>
          <a:bodyPr wrap="square" lIns="0" tIns="0" rIns="0" bIns="0" rtlCol="0">
            <a:spAutoFit/>
          </a:bodyPr>
          <a:lstStyle/>
          <a:p>
            <a:pPr>
              <a:lnSpc>
                <a:spcPct val="114000"/>
              </a:lnSpc>
              <a:spcAft>
                <a:spcPts val="2400"/>
              </a:spcAft>
            </a:pPr>
            <a:r>
              <a:rPr lang="en-GB" sz="2400" dirty="0">
                <a:latin typeface="Calibri" panose="020F0502020204030204" pitchFamily="34" charset="0"/>
                <a:ea typeface="Calibri" panose="020F0502020204030204" pitchFamily="34" charset="0"/>
                <a:cs typeface="Calibri" panose="020F0502020204030204" pitchFamily="34" charset="0"/>
              </a:rPr>
              <a:t>Someone in your class keeps mispronouncing your name. You’ve politely told them how it should be said, but now they make fun of it and put on an accent every time they say it. </a:t>
            </a:r>
          </a:p>
          <a:p>
            <a:pPr>
              <a:lnSpc>
                <a:spcPct val="114000"/>
              </a:lnSpc>
              <a:spcAft>
                <a:spcPts val="2400"/>
              </a:spcAft>
            </a:pPr>
            <a:r>
              <a:rPr lang="en-GB" sz="2400" dirty="0">
                <a:latin typeface="Calibri" panose="020F0502020204030204" pitchFamily="34" charset="0"/>
                <a:ea typeface="Calibri" panose="020F0502020204030204" pitchFamily="34" charset="0"/>
                <a:cs typeface="Calibri" panose="020F0502020204030204" pitchFamily="34" charset="0"/>
              </a:rPr>
              <a:t>The first time you laughed because you didn’t know how to respond. But it makes you very sad and uncomfortable. </a:t>
            </a:r>
          </a:p>
          <a:p>
            <a:pPr>
              <a:lnSpc>
                <a:spcPct val="114000"/>
              </a:lnSpc>
              <a:spcAft>
                <a:spcPts val="2400"/>
              </a:spcAft>
            </a:pPr>
            <a:r>
              <a:rPr lang="en-GB" sz="2400" dirty="0">
                <a:latin typeface="Calibri" panose="020F0502020204030204" pitchFamily="34" charset="0"/>
                <a:ea typeface="Calibri" panose="020F0502020204030204" pitchFamily="34" charset="0"/>
                <a:cs typeface="Calibri" panose="020F0502020204030204" pitchFamily="34" charset="0"/>
              </a:rPr>
              <a:t>You don’t know whether to carry on pretending to find it funny to avoid an argument. </a:t>
            </a:r>
          </a:p>
          <a:p>
            <a:pPr>
              <a:lnSpc>
                <a:spcPct val="114000"/>
              </a:lnSpc>
              <a:spcAft>
                <a:spcPts val="2400"/>
              </a:spcAft>
            </a:pPr>
            <a:endParaRPr lang="en-GB"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1487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CB7A3DC6-F757-EB41-8BAB-72401704046A}"/>
              </a:ext>
            </a:extLst>
          </p:cNvPr>
          <p:cNvSpPr/>
          <p:nvPr/>
        </p:nvSpPr>
        <p:spPr>
          <a:xfrm>
            <a:off x="10302927" y="-1004447"/>
            <a:ext cx="2160000" cy="216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2" name="TextBox 1">
            <a:extLst>
              <a:ext uri="{FF2B5EF4-FFF2-40B4-BE49-F238E27FC236}">
                <a16:creationId xmlns:a16="http://schemas.microsoft.com/office/drawing/2014/main" id="{7A6C6268-73D5-974A-B428-BB16F375173F}"/>
              </a:ext>
            </a:extLst>
          </p:cNvPr>
          <p:cNvSpPr txBox="1"/>
          <p:nvPr/>
        </p:nvSpPr>
        <p:spPr>
          <a:xfrm>
            <a:off x="539999" y="540000"/>
            <a:ext cx="9239727" cy="615553"/>
          </a:xfrm>
          <a:prstGeom prst="rect">
            <a:avLst/>
          </a:prstGeom>
          <a:noFill/>
        </p:spPr>
        <p:txBody>
          <a:bodyPr wrap="square" lIns="0" tIns="0" rIns="0" bIns="0" rtlCol="0" anchor="t">
            <a:spAutoFit/>
          </a:bodyPr>
          <a:lstStyle/>
          <a:p>
            <a:pPr>
              <a:spcAft>
                <a:spcPts val="600"/>
              </a:spcAft>
            </a:pPr>
            <a:r>
              <a:rPr lang="en-US" sz="4000" b="1" dirty="0">
                <a:latin typeface="Calibri" panose="020F0502020204030204" pitchFamily="34" charset="0"/>
                <a:ea typeface="Helvetica Neue" panose="02000503000000020004" pitchFamily="2" charset="0"/>
                <a:cs typeface="Calibri" panose="020F0502020204030204" pitchFamily="34" charset="0"/>
              </a:rPr>
              <a:t>Scenario 2</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pic>
        <p:nvPicPr>
          <p:cNvPr id="5" name="Picture 4">
            <a:extLst>
              <a:ext uri="{FF2B5EF4-FFF2-40B4-BE49-F238E27FC236}">
                <a16:creationId xmlns:a16="http://schemas.microsoft.com/office/drawing/2014/main" id="{9F0172A2-4B1D-B444-B914-CA8CF189079E}"/>
              </a:ext>
            </a:extLst>
          </p:cNvPr>
          <p:cNvPicPr>
            <a:picLocks noChangeAspect="1"/>
          </p:cNvPicPr>
          <p:nvPr/>
        </p:nvPicPr>
        <p:blipFill>
          <a:blip r:embed="rId3"/>
          <a:stretch>
            <a:fillRect/>
          </a:stretch>
        </p:blipFill>
        <p:spPr>
          <a:xfrm>
            <a:off x="10847991" y="6008914"/>
            <a:ext cx="1254202" cy="734785"/>
          </a:xfrm>
          <a:prstGeom prst="rect">
            <a:avLst/>
          </a:prstGeom>
        </p:spPr>
      </p:pic>
      <p:sp>
        <p:nvSpPr>
          <p:cNvPr id="6" name="Cloud Callout 4">
            <a:extLst>
              <a:ext uri="{FF2B5EF4-FFF2-40B4-BE49-F238E27FC236}">
                <a16:creationId xmlns:a16="http://schemas.microsoft.com/office/drawing/2014/main" id="{86ECE513-E7A4-5842-87D5-D4958CB537F1}"/>
              </a:ext>
            </a:extLst>
          </p:cNvPr>
          <p:cNvSpPr/>
          <p:nvPr/>
        </p:nvSpPr>
        <p:spPr>
          <a:xfrm>
            <a:off x="7104994" y="1838870"/>
            <a:ext cx="4390320" cy="2685628"/>
          </a:xfrm>
          <a:prstGeom prst="cloudCallout">
            <a:avLst>
              <a:gd name="adj1" fmla="val -33204"/>
              <a:gd name="adj2" fmla="val 829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0" bIns="0" rtlCol="0" anchor="ctr"/>
          <a:lstStyle/>
          <a:p>
            <a:pPr algn="ctr">
              <a:spcAft>
                <a:spcPts val="600"/>
              </a:spcAft>
            </a:pPr>
            <a:r>
              <a:rPr lang="en-US" b="1" dirty="0">
                <a:solidFill>
                  <a:schemeClr val="tx1"/>
                </a:solidFill>
                <a:latin typeface="Calibri" panose="020F0502020204030204" pitchFamily="34" charset="0"/>
              </a:rPr>
              <a:t>What should you do?</a:t>
            </a:r>
          </a:p>
        </p:txBody>
      </p:sp>
      <p:sp>
        <p:nvSpPr>
          <p:cNvPr id="8" name="Oval 7">
            <a:extLst>
              <a:ext uri="{FF2B5EF4-FFF2-40B4-BE49-F238E27FC236}">
                <a16:creationId xmlns:a16="http://schemas.microsoft.com/office/drawing/2014/main" id="{1288B1A4-2FA7-B84E-9776-CC650E3C7E37}"/>
              </a:ext>
            </a:extLst>
          </p:cNvPr>
          <p:cNvSpPr/>
          <p:nvPr/>
        </p:nvSpPr>
        <p:spPr>
          <a:xfrm>
            <a:off x="9410051" y="6225534"/>
            <a:ext cx="1312416" cy="126493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9" name="TextBox 8">
            <a:extLst>
              <a:ext uri="{FF2B5EF4-FFF2-40B4-BE49-F238E27FC236}">
                <a16:creationId xmlns:a16="http://schemas.microsoft.com/office/drawing/2014/main" id="{4C15A742-8BC1-418D-A813-C47E71463C23}"/>
              </a:ext>
            </a:extLst>
          </p:cNvPr>
          <p:cNvSpPr txBox="1"/>
          <p:nvPr/>
        </p:nvSpPr>
        <p:spPr>
          <a:xfrm>
            <a:off x="539999" y="1620000"/>
            <a:ext cx="6293937" cy="3959674"/>
          </a:xfrm>
          <a:prstGeom prst="rect">
            <a:avLst/>
          </a:prstGeom>
          <a:noFill/>
        </p:spPr>
        <p:txBody>
          <a:bodyPr wrap="square" lIns="0" tIns="0" rIns="0" bIns="0" rtlCol="0">
            <a:spAutoFit/>
          </a:bodyPr>
          <a:lstStyle/>
          <a:p>
            <a:pPr>
              <a:lnSpc>
                <a:spcPct val="114000"/>
              </a:lnSpc>
              <a:spcAft>
                <a:spcPts val="2400"/>
              </a:spcAft>
            </a:pPr>
            <a:r>
              <a:rPr lang="en-GB" sz="2400" dirty="0">
                <a:latin typeface="Calibri" panose="020F0502020204030204" pitchFamily="34" charset="0"/>
                <a:ea typeface="Calibri" panose="020F0502020204030204" pitchFamily="34" charset="0"/>
                <a:cs typeface="Calibri" panose="020F0502020204030204" pitchFamily="34" charset="0"/>
              </a:rPr>
              <a:t>You go to watch a football match with your friends. The team you support start the game really well but then the other team score two goals. </a:t>
            </a:r>
          </a:p>
          <a:p>
            <a:pPr>
              <a:lnSpc>
                <a:spcPct val="114000"/>
              </a:lnSpc>
              <a:spcAft>
                <a:spcPts val="2400"/>
              </a:spcAft>
            </a:pPr>
            <a:r>
              <a:rPr lang="en-GB" sz="2400" dirty="0">
                <a:latin typeface="Calibri" panose="020F0502020204030204" pitchFamily="34" charset="0"/>
                <a:ea typeface="Calibri" panose="020F0502020204030204" pitchFamily="34" charset="0"/>
                <a:cs typeface="Calibri" panose="020F0502020204030204" pitchFamily="34" charset="0"/>
              </a:rPr>
              <a:t>Your friends start to boo the other team and call out unkind things every time the other team get the ball.</a:t>
            </a:r>
          </a:p>
          <a:p>
            <a:pPr>
              <a:lnSpc>
                <a:spcPct val="114000"/>
              </a:lnSpc>
              <a:spcAft>
                <a:spcPts val="2400"/>
              </a:spcAft>
            </a:pPr>
            <a:r>
              <a:rPr lang="en-GB" sz="2400" dirty="0">
                <a:latin typeface="Calibri" panose="020F0502020204030204" pitchFamily="34" charset="0"/>
                <a:ea typeface="Calibri" panose="020F0502020204030204" pitchFamily="34" charset="0"/>
                <a:cs typeface="Calibri" panose="020F0502020204030204" pitchFamily="34" charset="0"/>
              </a:rPr>
              <a:t>You know it is wrong but you don’t want your friends to be angry with you. </a:t>
            </a:r>
          </a:p>
        </p:txBody>
      </p:sp>
    </p:spTree>
    <p:extLst>
      <p:ext uri="{BB962C8B-B14F-4D97-AF65-F5344CB8AC3E}">
        <p14:creationId xmlns:p14="http://schemas.microsoft.com/office/powerpoint/2010/main" val="11725061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CB7A3DC6-F757-EB41-8BAB-72401704046A}"/>
              </a:ext>
            </a:extLst>
          </p:cNvPr>
          <p:cNvSpPr/>
          <p:nvPr/>
        </p:nvSpPr>
        <p:spPr>
          <a:xfrm>
            <a:off x="10302927" y="-1004447"/>
            <a:ext cx="2160000" cy="216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2" name="TextBox 1">
            <a:extLst>
              <a:ext uri="{FF2B5EF4-FFF2-40B4-BE49-F238E27FC236}">
                <a16:creationId xmlns:a16="http://schemas.microsoft.com/office/drawing/2014/main" id="{7A6C6268-73D5-974A-B428-BB16F375173F}"/>
              </a:ext>
            </a:extLst>
          </p:cNvPr>
          <p:cNvSpPr txBox="1"/>
          <p:nvPr/>
        </p:nvSpPr>
        <p:spPr>
          <a:xfrm>
            <a:off x="539999" y="540000"/>
            <a:ext cx="9239727" cy="615553"/>
          </a:xfrm>
          <a:prstGeom prst="rect">
            <a:avLst/>
          </a:prstGeom>
          <a:noFill/>
        </p:spPr>
        <p:txBody>
          <a:bodyPr wrap="square" lIns="0" tIns="0" rIns="0" bIns="0" rtlCol="0" anchor="t">
            <a:spAutoFit/>
          </a:bodyPr>
          <a:lstStyle/>
          <a:p>
            <a:pPr>
              <a:spcAft>
                <a:spcPts val="600"/>
              </a:spcAft>
            </a:pPr>
            <a:r>
              <a:rPr lang="en-US" sz="4000" b="1" dirty="0">
                <a:latin typeface="Calibri" panose="020F0502020204030204" pitchFamily="34" charset="0"/>
                <a:ea typeface="Helvetica Neue" panose="02000503000000020004" pitchFamily="2" charset="0"/>
                <a:cs typeface="Calibri" panose="020F0502020204030204" pitchFamily="34" charset="0"/>
              </a:rPr>
              <a:t>Plenary </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pic>
        <p:nvPicPr>
          <p:cNvPr id="5" name="Picture 4">
            <a:extLst>
              <a:ext uri="{FF2B5EF4-FFF2-40B4-BE49-F238E27FC236}">
                <a16:creationId xmlns:a16="http://schemas.microsoft.com/office/drawing/2014/main" id="{9F0172A2-4B1D-B444-B914-CA8CF189079E}"/>
              </a:ext>
            </a:extLst>
          </p:cNvPr>
          <p:cNvPicPr>
            <a:picLocks noChangeAspect="1"/>
          </p:cNvPicPr>
          <p:nvPr/>
        </p:nvPicPr>
        <p:blipFill>
          <a:blip r:embed="rId3"/>
          <a:stretch>
            <a:fillRect/>
          </a:stretch>
        </p:blipFill>
        <p:spPr>
          <a:xfrm>
            <a:off x="10847991" y="6008914"/>
            <a:ext cx="1254202" cy="734785"/>
          </a:xfrm>
          <a:prstGeom prst="rect">
            <a:avLst/>
          </a:prstGeom>
        </p:spPr>
      </p:pic>
      <p:sp>
        <p:nvSpPr>
          <p:cNvPr id="7" name="TextBox 6">
            <a:extLst>
              <a:ext uri="{FF2B5EF4-FFF2-40B4-BE49-F238E27FC236}">
                <a16:creationId xmlns:a16="http://schemas.microsoft.com/office/drawing/2014/main" id="{A1F831DA-0F8F-CF42-AAA4-5D2B41AD9D66}"/>
              </a:ext>
            </a:extLst>
          </p:cNvPr>
          <p:cNvSpPr txBox="1"/>
          <p:nvPr/>
        </p:nvSpPr>
        <p:spPr>
          <a:xfrm>
            <a:off x="539999" y="1620000"/>
            <a:ext cx="10307991" cy="369332"/>
          </a:xfrm>
          <a:prstGeom prst="rect">
            <a:avLst/>
          </a:prstGeom>
          <a:noFill/>
        </p:spPr>
        <p:txBody>
          <a:bodyPr wrap="square" lIns="0" tIns="0" rIns="0" bIns="0" rtlCol="0">
            <a:spAutoFit/>
          </a:bodyPr>
          <a:lstStyle/>
          <a:p>
            <a:pPr>
              <a:spcAft>
                <a:spcPts val="1200"/>
              </a:spcAft>
            </a:pPr>
            <a:r>
              <a:rPr lang="en-US" sz="2400" dirty="0">
                <a:solidFill>
                  <a:srgbClr val="1C252B"/>
                </a:solidFill>
                <a:latin typeface="Calibri" panose="020F0502020204030204" pitchFamily="34" charset="0"/>
                <a:cs typeface="Calibri" panose="020F0502020204030204" pitchFamily="34" charset="0"/>
              </a:rPr>
              <a:t>Share your thoughts with the class. </a:t>
            </a:r>
          </a:p>
        </p:txBody>
      </p:sp>
      <p:sp>
        <p:nvSpPr>
          <p:cNvPr id="8" name="Cloud Callout 7">
            <a:extLst>
              <a:ext uri="{FF2B5EF4-FFF2-40B4-BE49-F238E27FC236}">
                <a16:creationId xmlns:a16="http://schemas.microsoft.com/office/drawing/2014/main" id="{98CF8CCC-BE4E-E04D-BFF7-957ADF879C27}"/>
              </a:ext>
            </a:extLst>
          </p:cNvPr>
          <p:cNvSpPr/>
          <p:nvPr/>
        </p:nvSpPr>
        <p:spPr>
          <a:xfrm>
            <a:off x="1433359" y="2708339"/>
            <a:ext cx="4357841" cy="2327403"/>
          </a:xfrm>
          <a:prstGeom prst="cloudCallout">
            <a:avLst>
              <a:gd name="adj1" fmla="val -50999"/>
              <a:gd name="adj2" fmla="val 7369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0" bIns="0" rtlCol="0" anchor="ctr"/>
          <a:lstStyle/>
          <a:p>
            <a:pPr algn="ctr">
              <a:spcAft>
                <a:spcPts val="600"/>
              </a:spcAft>
            </a:pPr>
            <a:r>
              <a:rPr lang="en-US" b="1" dirty="0">
                <a:solidFill>
                  <a:schemeClr val="tx1"/>
                </a:solidFill>
                <a:latin typeface="Calibri" panose="020F0502020204030204" pitchFamily="34" charset="0"/>
              </a:rPr>
              <a:t>What different options are there?</a:t>
            </a:r>
          </a:p>
        </p:txBody>
      </p:sp>
      <p:sp>
        <p:nvSpPr>
          <p:cNvPr id="9" name="Cloud Callout 4">
            <a:extLst>
              <a:ext uri="{FF2B5EF4-FFF2-40B4-BE49-F238E27FC236}">
                <a16:creationId xmlns:a16="http://schemas.microsoft.com/office/drawing/2014/main" id="{1B61ED85-D487-9C46-8E83-6132850ACB47}"/>
              </a:ext>
            </a:extLst>
          </p:cNvPr>
          <p:cNvSpPr/>
          <p:nvPr/>
        </p:nvSpPr>
        <p:spPr>
          <a:xfrm>
            <a:off x="6400800" y="2708339"/>
            <a:ext cx="4357841" cy="2327403"/>
          </a:xfrm>
          <a:prstGeom prst="cloudCallout">
            <a:avLst>
              <a:gd name="adj1" fmla="val -50999"/>
              <a:gd name="adj2" fmla="val 7369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0" bIns="0" rtlCol="0" anchor="ctr"/>
          <a:lstStyle/>
          <a:p>
            <a:pPr algn="ctr">
              <a:spcAft>
                <a:spcPts val="600"/>
              </a:spcAft>
            </a:pPr>
            <a:r>
              <a:rPr lang="en-US" b="1" dirty="0">
                <a:solidFill>
                  <a:schemeClr val="tx1"/>
                </a:solidFill>
                <a:latin typeface="Calibri" panose="020F0502020204030204" pitchFamily="34" charset="0"/>
              </a:rPr>
              <a:t>What is the best decision for your wellbeing?</a:t>
            </a:r>
          </a:p>
        </p:txBody>
      </p:sp>
      <p:sp>
        <p:nvSpPr>
          <p:cNvPr id="11" name="Oval 10">
            <a:extLst>
              <a:ext uri="{FF2B5EF4-FFF2-40B4-BE49-F238E27FC236}">
                <a16:creationId xmlns:a16="http://schemas.microsoft.com/office/drawing/2014/main" id="{4AA0FE41-86BF-8E4F-AC39-AD04EA5AA7F2}"/>
              </a:ext>
            </a:extLst>
          </p:cNvPr>
          <p:cNvSpPr/>
          <p:nvPr/>
        </p:nvSpPr>
        <p:spPr>
          <a:xfrm>
            <a:off x="9410051" y="6225534"/>
            <a:ext cx="1312416" cy="126493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Tree>
    <p:extLst>
      <p:ext uri="{BB962C8B-B14F-4D97-AF65-F5344CB8AC3E}">
        <p14:creationId xmlns:p14="http://schemas.microsoft.com/office/powerpoint/2010/main" val="41030685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6DB6DE39-66AD-0649-B2E0-5DECC8CDE61B}"/>
              </a:ext>
            </a:extLst>
          </p:cNvPr>
          <p:cNvSpPr/>
          <p:nvPr/>
        </p:nvSpPr>
        <p:spPr>
          <a:xfrm>
            <a:off x="10679832" y="-1285594"/>
            <a:ext cx="3024336" cy="302433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5" name="Oval 4">
            <a:extLst>
              <a:ext uri="{FF2B5EF4-FFF2-40B4-BE49-F238E27FC236}">
                <a16:creationId xmlns:a16="http://schemas.microsoft.com/office/drawing/2014/main" id="{076B437C-3646-694A-84A9-80D22932BBA8}"/>
              </a:ext>
            </a:extLst>
          </p:cNvPr>
          <p:cNvSpPr/>
          <p:nvPr/>
        </p:nvSpPr>
        <p:spPr>
          <a:xfrm>
            <a:off x="-1876671" y="6153241"/>
            <a:ext cx="5400000" cy="540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6" name="Oval 5">
            <a:extLst>
              <a:ext uri="{FF2B5EF4-FFF2-40B4-BE49-F238E27FC236}">
                <a16:creationId xmlns:a16="http://schemas.microsoft.com/office/drawing/2014/main" id="{A9FF2977-2C0D-E44D-BE36-94383346E6AD}"/>
              </a:ext>
            </a:extLst>
          </p:cNvPr>
          <p:cNvSpPr/>
          <p:nvPr/>
        </p:nvSpPr>
        <p:spPr>
          <a:xfrm>
            <a:off x="10863901" y="6153241"/>
            <a:ext cx="1727376" cy="172737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7" name="TextBox 6">
            <a:extLst>
              <a:ext uri="{FF2B5EF4-FFF2-40B4-BE49-F238E27FC236}">
                <a16:creationId xmlns:a16="http://schemas.microsoft.com/office/drawing/2014/main" id="{7E5F42B5-65E9-3247-8498-350C6A35C58B}"/>
              </a:ext>
            </a:extLst>
          </p:cNvPr>
          <p:cNvSpPr txBox="1"/>
          <p:nvPr/>
        </p:nvSpPr>
        <p:spPr>
          <a:xfrm>
            <a:off x="6567166" y="4390837"/>
            <a:ext cx="4767901" cy="1107996"/>
          </a:xfrm>
          <a:prstGeom prst="rect">
            <a:avLst/>
          </a:prstGeom>
          <a:noFill/>
        </p:spPr>
        <p:txBody>
          <a:bodyPr wrap="square" lIns="0" tIns="0" rIns="0" bIns="0" rtlCol="0">
            <a:spAutoFit/>
          </a:bodyPr>
          <a:lstStyle/>
          <a:p>
            <a:pPr algn="ctr">
              <a:spcAft>
                <a:spcPts val="1200"/>
              </a:spcAft>
            </a:pPr>
            <a:r>
              <a:rPr lang="en-US" sz="2400" dirty="0">
                <a:solidFill>
                  <a:srgbClr val="1C252B"/>
                </a:solidFill>
                <a:latin typeface="Calibri" panose="020F0502020204030204" pitchFamily="34" charset="0"/>
                <a:cs typeface="Calibri" panose="020F0502020204030204" pitchFamily="34" charset="0"/>
              </a:rPr>
              <a:t>For further resources, support and guidance about the issues covered today, visit our </a:t>
            </a:r>
            <a:r>
              <a:rPr lang="en-US" sz="2400" dirty="0">
                <a:solidFill>
                  <a:srgbClr val="1C252B"/>
                </a:solidFill>
                <a:latin typeface="Calibri" panose="020F0502020204030204" pitchFamily="34" charset="0"/>
                <a:cs typeface="Calibri" panose="020F0502020204030204" pitchFamily="34" charset="0"/>
                <a:hlinkClick r:id="rId2"/>
              </a:rPr>
              <a:t>Help and Support page</a:t>
            </a:r>
            <a:endParaRPr lang="en-US" sz="2400" dirty="0">
              <a:solidFill>
                <a:srgbClr val="1C252B"/>
              </a:solidFill>
              <a:latin typeface="Calibri" panose="020F0502020204030204" pitchFamily="34" charset="0"/>
              <a:cs typeface="Calibri" panose="020F0502020204030204" pitchFamily="34" charset="0"/>
            </a:endParaRPr>
          </a:p>
        </p:txBody>
      </p:sp>
      <p:sp>
        <p:nvSpPr>
          <p:cNvPr id="14" name="Rounded Rectangle 13">
            <a:extLst>
              <a:ext uri="{FF2B5EF4-FFF2-40B4-BE49-F238E27FC236}">
                <a16:creationId xmlns:a16="http://schemas.microsoft.com/office/drawing/2014/main" id="{D7C5C9B1-5556-324A-AC2E-731FCC3A0313}"/>
              </a:ext>
            </a:extLst>
          </p:cNvPr>
          <p:cNvSpPr/>
          <p:nvPr/>
        </p:nvSpPr>
        <p:spPr>
          <a:xfrm>
            <a:off x="614362" y="1591962"/>
            <a:ext cx="5253040" cy="4242466"/>
          </a:xfrm>
          <a:prstGeom prst="roundRect">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ounded Rectangle 15">
            <a:extLst>
              <a:ext uri="{FF2B5EF4-FFF2-40B4-BE49-F238E27FC236}">
                <a16:creationId xmlns:a16="http://schemas.microsoft.com/office/drawing/2014/main" id="{A24F66AD-1706-844C-B824-3DE3CA55EBD2}"/>
              </a:ext>
            </a:extLst>
          </p:cNvPr>
          <p:cNvSpPr/>
          <p:nvPr/>
        </p:nvSpPr>
        <p:spPr>
          <a:xfrm>
            <a:off x="6324600" y="1591962"/>
            <a:ext cx="5253040" cy="4242466"/>
          </a:xfrm>
          <a:prstGeom prst="roundRect">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0AA224CE-9C19-1642-A5F1-B825B38EBD42}"/>
              </a:ext>
            </a:extLst>
          </p:cNvPr>
          <p:cNvSpPr/>
          <p:nvPr/>
        </p:nvSpPr>
        <p:spPr>
          <a:xfrm>
            <a:off x="780148" y="4394352"/>
            <a:ext cx="4909676" cy="1200329"/>
          </a:xfrm>
          <a:prstGeom prst="rect">
            <a:avLst/>
          </a:prstGeom>
        </p:spPr>
        <p:txBody>
          <a:bodyPr wrap="square">
            <a:spAutoFit/>
          </a:bodyPr>
          <a:lstStyle/>
          <a:p>
            <a:pPr algn="ctr">
              <a:spcAft>
                <a:spcPts val="1200"/>
              </a:spcAft>
            </a:pPr>
            <a:r>
              <a:rPr lang="en-US" sz="2400" dirty="0">
                <a:solidFill>
                  <a:srgbClr val="1C252B"/>
                </a:solidFill>
                <a:latin typeface="Calibri" panose="020F0502020204030204" pitchFamily="34" charset="0"/>
                <a:cs typeface="Calibri" panose="020F0502020204030204" pitchFamily="34" charset="0"/>
              </a:rPr>
              <a:t>Showcase your week and work with us on our </a:t>
            </a:r>
            <a:r>
              <a:rPr lang="en-US" sz="2400" dirty="0">
                <a:solidFill>
                  <a:srgbClr val="1C252B"/>
                </a:solidFill>
                <a:latin typeface="Calibri" panose="020F0502020204030204" pitchFamily="34" charset="0"/>
                <a:cs typeface="Calibri" panose="020F0502020204030204" pitchFamily="34" charset="0"/>
                <a:hlinkClick r:id="rId3"/>
              </a:rPr>
              <a:t>Empathy Wall</a:t>
            </a:r>
            <a:br>
              <a:rPr lang="en-US" sz="2400" dirty="0">
                <a:solidFill>
                  <a:srgbClr val="1C252B"/>
                </a:solidFill>
                <a:latin typeface="Calibri" panose="020F0502020204030204" pitchFamily="34" charset="0"/>
                <a:cs typeface="Calibri" panose="020F0502020204030204" pitchFamily="34" charset="0"/>
              </a:rPr>
            </a:br>
            <a:endParaRPr lang="en-US" sz="2400" dirty="0">
              <a:solidFill>
                <a:srgbClr val="1C252B"/>
              </a:solidFill>
              <a:latin typeface="Calibri" panose="020F0502020204030204" pitchFamily="34" charset="0"/>
              <a:cs typeface="Calibri" panose="020F0502020204030204" pitchFamily="34" charset="0"/>
            </a:endParaRPr>
          </a:p>
        </p:txBody>
      </p:sp>
      <p:pic>
        <p:nvPicPr>
          <p:cNvPr id="21" name="Picture 20" descr="Shape&#10;&#10;Description automatically generated with low confidence">
            <a:extLst>
              <a:ext uri="{FF2B5EF4-FFF2-40B4-BE49-F238E27FC236}">
                <a16:creationId xmlns:a16="http://schemas.microsoft.com/office/drawing/2014/main" id="{620F3654-60ED-EE43-8F06-F5B1A6C90517}"/>
              </a:ext>
            </a:extLst>
          </p:cNvPr>
          <p:cNvPicPr>
            <a:picLocks noChangeAspect="1"/>
          </p:cNvPicPr>
          <p:nvPr/>
        </p:nvPicPr>
        <p:blipFill rotWithShape="1">
          <a:blip r:embed="rId4"/>
          <a:srcRect l="18787" t="24454" r="18632" b="23325"/>
          <a:stretch/>
        </p:blipFill>
        <p:spPr>
          <a:xfrm>
            <a:off x="1999909" y="2311409"/>
            <a:ext cx="2481943" cy="2071041"/>
          </a:xfrm>
          <a:prstGeom prst="rect">
            <a:avLst/>
          </a:prstGeom>
        </p:spPr>
      </p:pic>
      <p:pic>
        <p:nvPicPr>
          <p:cNvPr id="22" name="Picture 21">
            <a:extLst>
              <a:ext uri="{FF2B5EF4-FFF2-40B4-BE49-F238E27FC236}">
                <a16:creationId xmlns:a16="http://schemas.microsoft.com/office/drawing/2014/main" id="{831BFE08-1A27-2640-A9E1-1FFF3C53F0F1}"/>
              </a:ext>
            </a:extLst>
          </p:cNvPr>
          <p:cNvPicPr>
            <a:picLocks noChangeAspect="1"/>
          </p:cNvPicPr>
          <p:nvPr/>
        </p:nvPicPr>
        <p:blipFill>
          <a:blip r:embed="rId5"/>
          <a:stretch>
            <a:fillRect/>
          </a:stretch>
        </p:blipFill>
        <p:spPr>
          <a:xfrm>
            <a:off x="540000" y="432000"/>
            <a:ext cx="2002049" cy="905494"/>
          </a:xfrm>
          <a:prstGeom prst="rect">
            <a:avLst/>
          </a:prstGeom>
        </p:spPr>
      </p:pic>
      <p:sp>
        <p:nvSpPr>
          <p:cNvPr id="23" name="TextBox 22">
            <a:extLst>
              <a:ext uri="{FF2B5EF4-FFF2-40B4-BE49-F238E27FC236}">
                <a16:creationId xmlns:a16="http://schemas.microsoft.com/office/drawing/2014/main" id="{B88C9A3B-07B0-B74B-836C-5708044C60F2}"/>
              </a:ext>
            </a:extLst>
          </p:cNvPr>
          <p:cNvSpPr txBox="1"/>
          <p:nvPr/>
        </p:nvSpPr>
        <p:spPr>
          <a:xfrm>
            <a:off x="1797810" y="1756691"/>
            <a:ext cx="2886142" cy="461665"/>
          </a:xfrm>
          <a:prstGeom prst="rect">
            <a:avLst/>
          </a:prstGeom>
          <a:noFill/>
        </p:spPr>
        <p:txBody>
          <a:bodyPr wrap="square" lIns="0" tIns="0" rIns="0" bIns="0" rtlCol="0" anchor="t">
            <a:spAutoFit/>
          </a:bodyPr>
          <a:lstStyle/>
          <a:p>
            <a:pPr>
              <a:spcAft>
                <a:spcPts val="600"/>
              </a:spcAft>
            </a:pPr>
            <a:r>
              <a:rPr lang="en-US" sz="3000" b="1" dirty="0">
                <a:latin typeface="Calibri" panose="020F0502020204030204" pitchFamily="34" charset="0"/>
                <a:ea typeface="Helvetica Neue" panose="02000503000000020004" pitchFamily="2" charset="0"/>
                <a:cs typeface="Calibri" panose="020F0502020204030204" pitchFamily="34" charset="0"/>
              </a:rPr>
              <a:t>The Empathy Wall</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sp>
        <p:nvSpPr>
          <p:cNvPr id="24" name="TextBox 23">
            <a:extLst>
              <a:ext uri="{FF2B5EF4-FFF2-40B4-BE49-F238E27FC236}">
                <a16:creationId xmlns:a16="http://schemas.microsoft.com/office/drawing/2014/main" id="{CD588BBA-3120-4944-AEAA-981C0729A0BF}"/>
              </a:ext>
            </a:extLst>
          </p:cNvPr>
          <p:cNvSpPr txBox="1"/>
          <p:nvPr/>
        </p:nvSpPr>
        <p:spPr>
          <a:xfrm>
            <a:off x="7677200" y="1756691"/>
            <a:ext cx="2547836" cy="461665"/>
          </a:xfrm>
          <a:prstGeom prst="rect">
            <a:avLst/>
          </a:prstGeom>
          <a:noFill/>
        </p:spPr>
        <p:txBody>
          <a:bodyPr wrap="square" lIns="0" tIns="0" rIns="0" bIns="0" rtlCol="0" anchor="t">
            <a:spAutoFit/>
          </a:bodyPr>
          <a:lstStyle/>
          <a:p>
            <a:pPr>
              <a:spcAft>
                <a:spcPts val="600"/>
              </a:spcAft>
            </a:pPr>
            <a:r>
              <a:rPr lang="en-US" sz="3000" b="1" dirty="0">
                <a:latin typeface="Calibri" panose="020F0502020204030204" pitchFamily="34" charset="0"/>
                <a:ea typeface="Helvetica Neue" panose="02000503000000020004" pitchFamily="2" charset="0"/>
                <a:cs typeface="Calibri" panose="020F0502020204030204" pitchFamily="34" charset="0"/>
              </a:rPr>
              <a:t>Help &amp; Support</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pic>
        <p:nvPicPr>
          <p:cNvPr id="28" name="Picture 27" descr="Shape&#10;&#10;Description automatically generated with low confidence">
            <a:extLst>
              <a:ext uri="{FF2B5EF4-FFF2-40B4-BE49-F238E27FC236}">
                <a16:creationId xmlns:a16="http://schemas.microsoft.com/office/drawing/2014/main" id="{215133CE-30CA-EC4D-86B9-3F05F0CA94A5}"/>
              </a:ext>
            </a:extLst>
          </p:cNvPr>
          <p:cNvPicPr>
            <a:picLocks noChangeAspect="1"/>
          </p:cNvPicPr>
          <p:nvPr/>
        </p:nvPicPr>
        <p:blipFill rotWithShape="1">
          <a:blip r:embed="rId6"/>
          <a:srcRect l="19618" t="21315" r="21277" b="19775"/>
          <a:stretch/>
        </p:blipFill>
        <p:spPr>
          <a:xfrm>
            <a:off x="7836718" y="2236216"/>
            <a:ext cx="2228799" cy="2221426"/>
          </a:xfrm>
          <a:prstGeom prst="rect">
            <a:avLst/>
          </a:prstGeom>
        </p:spPr>
      </p:pic>
    </p:spTree>
    <p:extLst>
      <p:ext uri="{BB962C8B-B14F-4D97-AF65-F5344CB8AC3E}">
        <p14:creationId xmlns:p14="http://schemas.microsoft.com/office/powerpoint/2010/main" val="35461757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2024826-8601-7E43-B97F-4914828377B2}"/>
              </a:ext>
            </a:extLst>
          </p:cNvPr>
          <p:cNvPicPr>
            <a:picLocks noChangeAspect="1"/>
          </p:cNvPicPr>
          <p:nvPr/>
        </p:nvPicPr>
        <p:blipFill>
          <a:blip r:embed="rId2"/>
          <a:stretch>
            <a:fillRect/>
          </a:stretch>
        </p:blipFill>
        <p:spPr>
          <a:xfrm>
            <a:off x="-55781" y="-31377"/>
            <a:ext cx="12303561" cy="6920753"/>
          </a:xfrm>
          <a:prstGeom prst="rect">
            <a:avLst/>
          </a:prstGeom>
        </p:spPr>
      </p:pic>
    </p:spTree>
    <p:extLst>
      <p:ext uri="{BB962C8B-B14F-4D97-AF65-F5344CB8AC3E}">
        <p14:creationId xmlns:p14="http://schemas.microsoft.com/office/powerpoint/2010/main" val="25936650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a:extLst>
              <a:ext uri="{FF2B5EF4-FFF2-40B4-BE49-F238E27FC236}">
                <a16:creationId xmlns:a16="http://schemas.microsoft.com/office/drawing/2014/main" id="{862DCD67-3C48-FF43-8D10-E5B421438F4C}"/>
              </a:ext>
            </a:extLst>
          </p:cNvPr>
          <p:cNvSpPr/>
          <p:nvPr/>
        </p:nvSpPr>
        <p:spPr>
          <a:xfrm>
            <a:off x="9214661" y="3857727"/>
            <a:ext cx="2624831" cy="252986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pic>
        <p:nvPicPr>
          <p:cNvPr id="2" name="Picture 1">
            <a:extLst>
              <a:ext uri="{FF2B5EF4-FFF2-40B4-BE49-F238E27FC236}">
                <a16:creationId xmlns:a16="http://schemas.microsoft.com/office/drawing/2014/main" id="{43E75141-F35E-BD45-BBEE-2EF5A96C1DFC}"/>
              </a:ext>
            </a:extLst>
          </p:cNvPr>
          <p:cNvPicPr>
            <a:picLocks noChangeAspect="1"/>
          </p:cNvPicPr>
          <p:nvPr/>
        </p:nvPicPr>
        <p:blipFill>
          <a:blip r:embed="rId2"/>
          <a:srcRect/>
          <a:stretch/>
        </p:blipFill>
        <p:spPr>
          <a:xfrm>
            <a:off x="5144287" y="666000"/>
            <a:ext cx="5760000" cy="5760000"/>
          </a:xfrm>
          <a:prstGeom prst="ellipse">
            <a:avLst/>
          </a:prstGeom>
        </p:spPr>
      </p:pic>
      <p:pic>
        <p:nvPicPr>
          <p:cNvPr id="4" name="Picture 3">
            <a:extLst>
              <a:ext uri="{FF2B5EF4-FFF2-40B4-BE49-F238E27FC236}">
                <a16:creationId xmlns:a16="http://schemas.microsoft.com/office/drawing/2014/main" id="{01C0059B-15FD-A74E-B313-A34A175C35E2}"/>
              </a:ext>
            </a:extLst>
          </p:cNvPr>
          <p:cNvPicPr>
            <a:picLocks noChangeAspect="1"/>
          </p:cNvPicPr>
          <p:nvPr/>
        </p:nvPicPr>
        <p:blipFill>
          <a:blip r:embed="rId3"/>
          <a:stretch>
            <a:fillRect/>
          </a:stretch>
        </p:blipFill>
        <p:spPr>
          <a:xfrm>
            <a:off x="540000" y="432000"/>
            <a:ext cx="2002049" cy="905494"/>
          </a:xfrm>
          <a:prstGeom prst="rect">
            <a:avLst/>
          </a:prstGeom>
        </p:spPr>
      </p:pic>
      <p:sp>
        <p:nvSpPr>
          <p:cNvPr id="6" name="Oval 5">
            <a:extLst>
              <a:ext uri="{FF2B5EF4-FFF2-40B4-BE49-F238E27FC236}">
                <a16:creationId xmlns:a16="http://schemas.microsoft.com/office/drawing/2014/main" id="{A4EE6A72-9270-2E45-B9AA-C740335D2B82}"/>
              </a:ext>
            </a:extLst>
          </p:cNvPr>
          <p:cNvSpPr/>
          <p:nvPr/>
        </p:nvSpPr>
        <p:spPr>
          <a:xfrm>
            <a:off x="5739878" y="164747"/>
            <a:ext cx="1440000" cy="144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7" name="Oval 6">
            <a:extLst>
              <a:ext uri="{FF2B5EF4-FFF2-40B4-BE49-F238E27FC236}">
                <a16:creationId xmlns:a16="http://schemas.microsoft.com/office/drawing/2014/main" id="{271FD506-CAFD-2342-80B1-F97994C74818}"/>
              </a:ext>
            </a:extLst>
          </p:cNvPr>
          <p:cNvSpPr/>
          <p:nvPr/>
        </p:nvSpPr>
        <p:spPr>
          <a:xfrm>
            <a:off x="-1876671" y="6153241"/>
            <a:ext cx="5400000" cy="5400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8" name="Rounded Rectangle 7">
            <a:extLst>
              <a:ext uri="{FF2B5EF4-FFF2-40B4-BE49-F238E27FC236}">
                <a16:creationId xmlns:a16="http://schemas.microsoft.com/office/drawing/2014/main" id="{8A4A7CA7-2315-5F44-B60F-21A49A544B72}"/>
              </a:ext>
            </a:extLst>
          </p:cNvPr>
          <p:cNvSpPr/>
          <p:nvPr/>
        </p:nvSpPr>
        <p:spPr>
          <a:xfrm>
            <a:off x="1192697" y="2874114"/>
            <a:ext cx="4547181" cy="1343771"/>
          </a:xfrm>
          <a:prstGeom prst="roundRect">
            <a:avLst>
              <a:gd name="adj" fmla="val 50000"/>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2400" b="1" dirty="0">
                <a:solidFill>
                  <a:schemeClr val="tx1"/>
                </a:solidFill>
                <a:latin typeface="Calibri" panose="020F0502020204030204" pitchFamily="34" charset="0"/>
                <a:ea typeface="Helvetica Neue Light" panose="02000403000000020004" pitchFamily="2" charset="0"/>
                <a:cs typeface="Calibri" panose="020F0502020204030204" pitchFamily="34" charset="0"/>
              </a:rPr>
              <a:t>Empathy with Others</a:t>
            </a:r>
            <a:endParaRPr lang="en-US" sz="2400" dirty="0">
              <a:solidFill>
                <a:schemeClr val="tx1"/>
              </a:solidFill>
              <a:latin typeface="Calibri" panose="020F0502020204030204" pitchFamily="34" charset="0"/>
              <a:ea typeface="Helvetica Neue Light" panose="02000403000000020004" pitchFamily="2" charset="0"/>
              <a:cs typeface="Calibri" panose="020F0502020204030204" pitchFamily="34" charset="0"/>
            </a:endParaRPr>
          </a:p>
        </p:txBody>
      </p:sp>
    </p:spTree>
    <p:extLst>
      <p:ext uri="{BB962C8B-B14F-4D97-AF65-F5344CB8AC3E}">
        <p14:creationId xmlns:p14="http://schemas.microsoft.com/office/powerpoint/2010/main" val="16929309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a:extLst>
              <a:ext uri="{FF2B5EF4-FFF2-40B4-BE49-F238E27FC236}">
                <a16:creationId xmlns:a16="http://schemas.microsoft.com/office/drawing/2014/main" id="{E83647D0-E26B-4AD3-B235-537A3AD00F48}"/>
              </a:ext>
            </a:extLst>
          </p:cNvPr>
          <p:cNvSpPr/>
          <p:nvPr/>
        </p:nvSpPr>
        <p:spPr>
          <a:xfrm>
            <a:off x="9564634" y="528918"/>
            <a:ext cx="3024336" cy="302433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13" name="Oval 12">
            <a:extLst>
              <a:ext uri="{FF2B5EF4-FFF2-40B4-BE49-F238E27FC236}">
                <a16:creationId xmlns:a16="http://schemas.microsoft.com/office/drawing/2014/main" id="{64E6801D-1774-48E4-BC24-97626AFCD74D}"/>
              </a:ext>
            </a:extLst>
          </p:cNvPr>
          <p:cNvSpPr/>
          <p:nvPr/>
        </p:nvSpPr>
        <p:spPr>
          <a:xfrm>
            <a:off x="-1876671" y="6153241"/>
            <a:ext cx="5400000" cy="540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14" name="Oval 13">
            <a:extLst>
              <a:ext uri="{FF2B5EF4-FFF2-40B4-BE49-F238E27FC236}">
                <a16:creationId xmlns:a16="http://schemas.microsoft.com/office/drawing/2014/main" id="{8DBBDBF6-274A-4309-8836-88DBD048378E}"/>
              </a:ext>
            </a:extLst>
          </p:cNvPr>
          <p:cNvSpPr/>
          <p:nvPr/>
        </p:nvSpPr>
        <p:spPr>
          <a:xfrm>
            <a:off x="9349426" y="2878077"/>
            <a:ext cx="1727376" cy="172737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2" name="TextBox 1">
            <a:extLst>
              <a:ext uri="{FF2B5EF4-FFF2-40B4-BE49-F238E27FC236}">
                <a16:creationId xmlns:a16="http://schemas.microsoft.com/office/drawing/2014/main" id="{7A6C6268-73D5-974A-B428-BB16F375173F}"/>
              </a:ext>
            </a:extLst>
          </p:cNvPr>
          <p:cNvSpPr txBox="1"/>
          <p:nvPr/>
        </p:nvSpPr>
        <p:spPr>
          <a:xfrm>
            <a:off x="539999" y="540000"/>
            <a:ext cx="9239727" cy="615553"/>
          </a:xfrm>
          <a:prstGeom prst="rect">
            <a:avLst/>
          </a:prstGeom>
          <a:noFill/>
        </p:spPr>
        <p:txBody>
          <a:bodyPr wrap="square" lIns="0" tIns="0" rIns="0" bIns="0" rtlCol="0" anchor="t">
            <a:spAutoFit/>
          </a:bodyPr>
          <a:lstStyle/>
          <a:p>
            <a:pPr>
              <a:spcAft>
                <a:spcPts val="600"/>
              </a:spcAft>
            </a:pPr>
            <a:r>
              <a:rPr lang="en-US" sz="4000" b="1" dirty="0">
                <a:latin typeface="Calibri" panose="020F0502020204030204" pitchFamily="34" charset="0"/>
                <a:ea typeface="Helvetica Neue Light" panose="02000403000000020004" pitchFamily="2" charset="0"/>
                <a:cs typeface="Calibri" panose="020F0502020204030204" pitchFamily="34" charset="0"/>
              </a:rPr>
              <a:t>Valuing Perspectives</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pic>
        <p:nvPicPr>
          <p:cNvPr id="5" name="Picture 4">
            <a:extLst>
              <a:ext uri="{FF2B5EF4-FFF2-40B4-BE49-F238E27FC236}">
                <a16:creationId xmlns:a16="http://schemas.microsoft.com/office/drawing/2014/main" id="{9F0172A2-4B1D-B444-B914-CA8CF189079E}"/>
              </a:ext>
            </a:extLst>
          </p:cNvPr>
          <p:cNvPicPr>
            <a:picLocks noChangeAspect="1"/>
          </p:cNvPicPr>
          <p:nvPr/>
        </p:nvPicPr>
        <p:blipFill>
          <a:blip r:embed="rId2"/>
          <a:stretch>
            <a:fillRect/>
          </a:stretch>
        </p:blipFill>
        <p:spPr>
          <a:xfrm>
            <a:off x="10847991" y="6008914"/>
            <a:ext cx="1254202" cy="734785"/>
          </a:xfrm>
          <a:prstGeom prst="rect">
            <a:avLst/>
          </a:prstGeom>
        </p:spPr>
      </p:pic>
      <p:sp>
        <p:nvSpPr>
          <p:cNvPr id="7" name="TextBox 6">
            <a:extLst>
              <a:ext uri="{FF2B5EF4-FFF2-40B4-BE49-F238E27FC236}">
                <a16:creationId xmlns:a16="http://schemas.microsoft.com/office/drawing/2014/main" id="{A1F831DA-0F8F-CF42-AAA4-5D2B41AD9D66}"/>
              </a:ext>
            </a:extLst>
          </p:cNvPr>
          <p:cNvSpPr txBox="1"/>
          <p:nvPr/>
        </p:nvSpPr>
        <p:spPr>
          <a:xfrm>
            <a:off x="540000" y="1620000"/>
            <a:ext cx="11011534" cy="1467453"/>
          </a:xfrm>
          <a:prstGeom prst="rect">
            <a:avLst/>
          </a:prstGeom>
          <a:noFill/>
        </p:spPr>
        <p:txBody>
          <a:bodyPr wrap="square" lIns="0" tIns="0" rIns="0" bIns="0" rtlCol="0">
            <a:spAutoFit/>
          </a:bodyPr>
          <a:lstStyle/>
          <a:p>
            <a:pPr>
              <a:lnSpc>
                <a:spcPct val="114000"/>
              </a:lnSpc>
              <a:spcAft>
                <a:spcPts val="2400"/>
              </a:spcAft>
            </a:pPr>
            <a:r>
              <a:rPr lang="en-US" sz="2400" b="1" dirty="0">
                <a:solidFill>
                  <a:srgbClr val="1C252B"/>
                </a:solidFill>
                <a:latin typeface="Calibri" panose="020F0502020204030204" pitchFamily="34" charset="0"/>
                <a:cs typeface="Calibri" panose="020F0502020204030204" pitchFamily="34" charset="0"/>
              </a:rPr>
              <a:t>Aims &amp; Objectives</a:t>
            </a:r>
            <a:endParaRPr lang="en-US" sz="2400" dirty="0">
              <a:solidFill>
                <a:srgbClr val="1C252B"/>
              </a:solidFill>
              <a:latin typeface="Calibri" panose="020F0502020204030204" pitchFamily="34" charset="0"/>
              <a:cs typeface="Calibri" panose="020F0502020204030204" pitchFamily="34" charset="0"/>
            </a:endParaRPr>
          </a:p>
          <a:p>
            <a:pPr lvl="0">
              <a:spcAft>
                <a:spcPts val="600"/>
              </a:spcAft>
            </a:pPr>
            <a:r>
              <a:rPr lang="en-GB" sz="2400" dirty="0">
                <a:solidFill>
                  <a:srgbClr val="000000"/>
                </a:solidFill>
                <a:latin typeface="Metropolis Light" pitchFamily="2" charset="77"/>
                <a:ea typeface="Helvetica Neue" panose="02000503000000020004" pitchFamily="2" charset="0"/>
                <a:cs typeface="Arial" panose="020B0604020202020204" pitchFamily="34" charset="0"/>
              </a:rPr>
              <a:t>To equip students with the skills to engage empathically and respectfully with people who have a different opinion to them.</a:t>
            </a:r>
          </a:p>
        </p:txBody>
      </p:sp>
    </p:spTree>
    <p:extLst>
      <p:ext uri="{BB962C8B-B14F-4D97-AF65-F5344CB8AC3E}">
        <p14:creationId xmlns:p14="http://schemas.microsoft.com/office/powerpoint/2010/main" val="7464733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6C6268-73D5-974A-B428-BB16F375173F}"/>
              </a:ext>
            </a:extLst>
          </p:cNvPr>
          <p:cNvSpPr txBox="1"/>
          <p:nvPr/>
        </p:nvSpPr>
        <p:spPr>
          <a:xfrm>
            <a:off x="539999" y="540000"/>
            <a:ext cx="9239727" cy="615553"/>
          </a:xfrm>
          <a:prstGeom prst="rect">
            <a:avLst/>
          </a:prstGeom>
          <a:noFill/>
        </p:spPr>
        <p:txBody>
          <a:bodyPr wrap="square" lIns="0" tIns="0" rIns="0" bIns="0" rtlCol="0" anchor="t">
            <a:spAutoFit/>
          </a:bodyPr>
          <a:lstStyle/>
          <a:p>
            <a:r>
              <a:rPr lang="en-US" sz="4000" b="1" dirty="0">
                <a:solidFill>
                  <a:srgbClr val="1C252B"/>
                </a:solidFill>
                <a:latin typeface="Calibri" panose="020F0502020204030204" pitchFamily="34" charset="0"/>
              </a:rPr>
              <a:t>Student Objectives &amp; Aims</a:t>
            </a:r>
          </a:p>
        </p:txBody>
      </p:sp>
      <p:pic>
        <p:nvPicPr>
          <p:cNvPr id="5" name="Picture 4">
            <a:extLst>
              <a:ext uri="{FF2B5EF4-FFF2-40B4-BE49-F238E27FC236}">
                <a16:creationId xmlns:a16="http://schemas.microsoft.com/office/drawing/2014/main" id="{9F0172A2-4B1D-B444-B914-CA8CF189079E}"/>
              </a:ext>
            </a:extLst>
          </p:cNvPr>
          <p:cNvPicPr>
            <a:picLocks noChangeAspect="1"/>
          </p:cNvPicPr>
          <p:nvPr/>
        </p:nvPicPr>
        <p:blipFill>
          <a:blip r:embed="rId2"/>
          <a:stretch>
            <a:fillRect/>
          </a:stretch>
        </p:blipFill>
        <p:spPr>
          <a:xfrm>
            <a:off x="10847991" y="6008914"/>
            <a:ext cx="1254202" cy="734785"/>
          </a:xfrm>
          <a:prstGeom prst="rect">
            <a:avLst/>
          </a:prstGeom>
        </p:spPr>
      </p:pic>
      <p:sp>
        <p:nvSpPr>
          <p:cNvPr id="7" name="TextBox 6">
            <a:extLst>
              <a:ext uri="{FF2B5EF4-FFF2-40B4-BE49-F238E27FC236}">
                <a16:creationId xmlns:a16="http://schemas.microsoft.com/office/drawing/2014/main" id="{A1F831DA-0F8F-CF42-AAA4-5D2B41AD9D66}"/>
              </a:ext>
            </a:extLst>
          </p:cNvPr>
          <p:cNvSpPr txBox="1"/>
          <p:nvPr/>
        </p:nvSpPr>
        <p:spPr>
          <a:xfrm>
            <a:off x="540000" y="1641265"/>
            <a:ext cx="8771425" cy="3117648"/>
          </a:xfrm>
          <a:prstGeom prst="rect">
            <a:avLst/>
          </a:prstGeom>
          <a:noFill/>
        </p:spPr>
        <p:txBody>
          <a:bodyPr wrap="square" lIns="0" tIns="0" rIns="0" bIns="0" rtlCol="0">
            <a:spAutoFit/>
          </a:bodyPr>
          <a:lstStyle/>
          <a:p>
            <a:pPr marL="342900" indent="-342900">
              <a:lnSpc>
                <a:spcPct val="114000"/>
              </a:lnSpc>
              <a:spcAft>
                <a:spcPts val="2400"/>
              </a:spcAft>
              <a:buFont typeface="Arial" panose="020B0604020202020204" pitchFamily="34" charset="0"/>
              <a:buChar char="•"/>
            </a:pPr>
            <a:r>
              <a:rPr lang="en-GB" sz="2400" dirty="0">
                <a:solidFill>
                  <a:srgbClr val="1C252B"/>
                </a:solidFill>
                <a:latin typeface="Calibri" panose="020F0502020204030204" pitchFamily="34" charset="0"/>
                <a:cs typeface="Calibri" panose="020F0502020204030204" pitchFamily="34" charset="0"/>
              </a:rPr>
              <a:t>All students will learn how to react respectfully when disagreeing with someone else. </a:t>
            </a:r>
          </a:p>
          <a:p>
            <a:pPr marL="342900" indent="-342900">
              <a:lnSpc>
                <a:spcPct val="114000"/>
              </a:lnSpc>
              <a:spcAft>
                <a:spcPts val="2400"/>
              </a:spcAft>
              <a:buFont typeface="Arial" panose="020B0604020202020204" pitchFamily="34" charset="0"/>
              <a:buChar char="•"/>
            </a:pPr>
            <a:r>
              <a:rPr lang="en-GB" sz="2400" dirty="0">
                <a:solidFill>
                  <a:srgbClr val="1C252B"/>
                </a:solidFill>
                <a:latin typeface="Calibri" panose="020F0502020204030204" pitchFamily="34" charset="0"/>
                <a:cs typeface="Calibri" panose="020F0502020204030204" pitchFamily="34" charset="0"/>
              </a:rPr>
              <a:t>Most students learn to evaluate, investigate and appreciate differing opinions. </a:t>
            </a:r>
          </a:p>
          <a:p>
            <a:pPr marL="342900" indent="-342900">
              <a:lnSpc>
                <a:spcPct val="114000"/>
              </a:lnSpc>
              <a:spcAft>
                <a:spcPts val="2400"/>
              </a:spcAft>
              <a:buFont typeface="Arial" panose="020B0604020202020204" pitchFamily="34" charset="0"/>
              <a:buChar char="•"/>
            </a:pPr>
            <a:r>
              <a:rPr lang="en-GB" sz="2400" dirty="0">
                <a:solidFill>
                  <a:srgbClr val="1C252B"/>
                </a:solidFill>
                <a:latin typeface="Calibri" panose="020F0502020204030204" pitchFamily="34" charset="0"/>
                <a:cs typeface="Calibri" panose="020F0502020204030204" pitchFamily="34" charset="0"/>
              </a:rPr>
              <a:t>Some students will learn to embrace differences in opinion as learning opportunities.</a:t>
            </a:r>
          </a:p>
        </p:txBody>
      </p:sp>
      <p:sp>
        <p:nvSpPr>
          <p:cNvPr id="6" name="Oval 5">
            <a:extLst>
              <a:ext uri="{FF2B5EF4-FFF2-40B4-BE49-F238E27FC236}">
                <a16:creationId xmlns:a16="http://schemas.microsoft.com/office/drawing/2014/main" id="{26580F62-1A00-460F-866B-3AB6F821B042}"/>
              </a:ext>
            </a:extLst>
          </p:cNvPr>
          <p:cNvSpPr/>
          <p:nvPr/>
        </p:nvSpPr>
        <p:spPr>
          <a:xfrm>
            <a:off x="9564634" y="528918"/>
            <a:ext cx="3024336" cy="302433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9" name="Oval 8">
            <a:extLst>
              <a:ext uri="{FF2B5EF4-FFF2-40B4-BE49-F238E27FC236}">
                <a16:creationId xmlns:a16="http://schemas.microsoft.com/office/drawing/2014/main" id="{D3E9A3C4-2396-4410-93B7-7B1E87D8453E}"/>
              </a:ext>
            </a:extLst>
          </p:cNvPr>
          <p:cNvSpPr/>
          <p:nvPr/>
        </p:nvSpPr>
        <p:spPr>
          <a:xfrm>
            <a:off x="11108149" y="2771958"/>
            <a:ext cx="1314083" cy="1314083"/>
          </a:xfrm>
          <a:prstGeom prst="ellipse">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10" name="Oval 9">
            <a:extLst>
              <a:ext uri="{FF2B5EF4-FFF2-40B4-BE49-F238E27FC236}">
                <a16:creationId xmlns:a16="http://schemas.microsoft.com/office/drawing/2014/main" id="{9EB64A46-F355-4C0D-897C-CDDFDC0C12C2}"/>
              </a:ext>
            </a:extLst>
          </p:cNvPr>
          <p:cNvSpPr/>
          <p:nvPr/>
        </p:nvSpPr>
        <p:spPr>
          <a:xfrm>
            <a:off x="-1187377" y="5013533"/>
            <a:ext cx="1727376" cy="172737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Tree>
    <p:extLst>
      <p:ext uri="{BB962C8B-B14F-4D97-AF65-F5344CB8AC3E}">
        <p14:creationId xmlns:p14="http://schemas.microsoft.com/office/powerpoint/2010/main" val="7051232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923450C7-DCDA-4AEB-88B2-439FCE61449A}"/>
              </a:ext>
            </a:extLst>
          </p:cNvPr>
          <p:cNvSpPr txBox="1"/>
          <p:nvPr/>
        </p:nvSpPr>
        <p:spPr>
          <a:xfrm>
            <a:off x="540000" y="540000"/>
            <a:ext cx="3582840" cy="615553"/>
          </a:xfrm>
          <a:prstGeom prst="rect">
            <a:avLst/>
          </a:prstGeom>
          <a:noFill/>
        </p:spPr>
        <p:txBody>
          <a:bodyPr wrap="none" lIns="0" tIns="0" rIns="0" bIns="0" rtlCol="0" anchor="t" anchorCtr="0">
            <a:spAutoFit/>
          </a:bodyPr>
          <a:lstStyle/>
          <a:p>
            <a:r>
              <a:rPr lang="en-US" sz="4000" b="1" dirty="0">
                <a:latin typeface="Calibri" panose="020F0502020204030204" pitchFamily="34" charset="0"/>
              </a:rPr>
              <a:t>Focusing Activity</a:t>
            </a:r>
          </a:p>
        </p:txBody>
      </p:sp>
      <p:sp>
        <p:nvSpPr>
          <p:cNvPr id="9" name="Cloud Callout 3">
            <a:extLst>
              <a:ext uri="{FF2B5EF4-FFF2-40B4-BE49-F238E27FC236}">
                <a16:creationId xmlns:a16="http://schemas.microsoft.com/office/drawing/2014/main" id="{21598C04-7A1E-4549-8052-BEF75DA91DD1}"/>
              </a:ext>
            </a:extLst>
          </p:cNvPr>
          <p:cNvSpPr/>
          <p:nvPr/>
        </p:nvSpPr>
        <p:spPr>
          <a:xfrm>
            <a:off x="408544" y="2266784"/>
            <a:ext cx="3469300" cy="2324431"/>
          </a:xfrm>
          <a:prstGeom prst="cloudCallout">
            <a:avLst>
              <a:gd name="adj1" fmla="val -33204"/>
              <a:gd name="adj2" fmla="val 829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0" bIns="0" rtlCol="0" anchor="ctr"/>
          <a:lstStyle/>
          <a:p>
            <a:pPr algn="ctr">
              <a:spcAft>
                <a:spcPts val="600"/>
              </a:spcAft>
            </a:pPr>
            <a:r>
              <a:rPr lang="en-US" b="1" dirty="0">
                <a:solidFill>
                  <a:schemeClr val="tx1"/>
                </a:solidFill>
                <a:latin typeface="Calibri" panose="020F0502020204030204" pitchFamily="34" charset="0"/>
              </a:rPr>
              <a:t>What do you remember about Lipa?</a:t>
            </a:r>
            <a:endParaRPr lang="en-US" b="1" i="1" dirty="0">
              <a:solidFill>
                <a:schemeClr val="tx1"/>
              </a:solidFill>
              <a:latin typeface="Calibri" panose="020F0502020204030204" pitchFamily="34" charset="0"/>
            </a:endParaRPr>
          </a:p>
        </p:txBody>
      </p:sp>
      <p:sp>
        <p:nvSpPr>
          <p:cNvPr id="10" name="Cloud Callout 8">
            <a:extLst>
              <a:ext uri="{FF2B5EF4-FFF2-40B4-BE49-F238E27FC236}">
                <a16:creationId xmlns:a16="http://schemas.microsoft.com/office/drawing/2014/main" id="{D6D67D0D-2960-441E-AD7A-EF39B6C64976}"/>
              </a:ext>
            </a:extLst>
          </p:cNvPr>
          <p:cNvSpPr/>
          <p:nvPr/>
        </p:nvSpPr>
        <p:spPr>
          <a:xfrm>
            <a:off x="4361350" y="2266784"/>
            <a:ext cx="3469300" cy="2324431"/>
          </a:xfrm>
          <a:prstGeom prst="cloudCallout">
            <a:avLst>
              <a:gd name="adj1" fmla="val -33204"/>
              <a:gd name="adj2" fmla="val 829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0" bIns="0" rtlCol="0" anchor="ctr"/>
          <a:lstStyle/>
          <a:p>
            <a:pPr algn="ctr">
              <a:spcAft>
                <a:spcPts val="600"/>
              </a:spcAft>
            </a:pPr>
            <a:r>
              <a:rPr lang="en-US" b="1" dirty="0">
                <a:solidFill>
                  <a:sysClr val="windowText" lastClr="000000"/>
                </a:solidFill>
                <a:latin typeface="Calibri" panose="020F0502020204030204" pitchFamily="34" charset="0"/>
              </a:rPr>
              <a:t>Think of one difference between you and Lipa. </a:t>
            </a:r>
          </a:p>
        </p:txBody>
      </p:sp>
      <p:sp>
        <p:nvSpPr>
          <p:cNvPr id="11" name="Cloud Callout 9">
            <a:extLst>
              <a:ext uri="{FF2B5EF4-FFF2-40B4-BE49-F238E27FC236}">
                <a16:creationId xmlns:a16="http://schemas.microsoft.com/office/drawing/2014/main" id="{7783B863-E73A-42A9-B698-8344B58F0964}"/>
              </a:ext>
            </a:extLst>
          </p:cNvPr>
          <p:cNvSpPr/>
          <p:nvPr/>
        </p:nvSpPr>
        <p:spPr>
          <a:xfrm>
            <a:off x="8347537" y="2266784"/>
            <a:ext cx="3469300" cy="2324431"/>
          </a:xfrm>
          <a:prstGeom prst="cloudCallout">
            <a:avLst>
              <a:gd name="adj1" fmla="val -33204"/>
              <a:gd name="adj2" fmla="val 829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0" bIns="0" rtlCol="0" anchor="ctr"/>
          <a:lstStyle/>
          <a:p>
            <a:pPr algn="ctr">
              <a:spcAft>
                <a:spcPts val="600"/>
              </a:spcAft>
            </a:pPr>
            <a:r>
              <a:rPr lang="en-US" b="1" dirty="0">
                <a:solidFill>
                  <a:schemeClr val="tx1"/>
                </a:solidFill>
                <a:latin typeface="Calibri" panose="020F0502020204030204" pitchFamily="34" charset="0"/>
              </a:rPr>
              <a:t>Think of two similarities between you and Lipa.</a:t>
            </a:r>
          </a:p>
        </p:txBody>
      </p:sp>
      <p:pic>
        <p:nvPicPr>
          <p:cNvPr id="12" name="Picture 11">
            <a:extLst>
              <a:ext uri="{FF2B5EF4-FFF2-40B4-BE49-F238E27FC236}">
                <a16:creationId xmlns:a16="http://schemas.microsoft.com/office/drawing/2014/main" id="{46055899-694A-4CFF-B950-AC5E436314B5}"/>
              </a:ext>
            </a:extLst>
          </p:cNvPr>
          <p:cNvPicPr>
            <a:picLocks noChangeAspect="1"/>
          </p:cNvPicPr>
          <p:nvPr/>
        </p:nvPicPr>
        <p:blipFill>
          <a:blip r:embed="rId2"/>
          <a:stretch>
            <a:fillRect/>
          </a:stretch>
        </p:blipFill>
        <p:spPr>
          <a:xfrm>
            <a:off x="10847991" y="6008914"/>
            <a:ext cx="1254202" cy="734785"/>
          </a:xfrm>
          <a:prstGeom prst="rect">
            <a:avLst/>
          </a:prstGeom>
        </p:spPr>
      </p:pic>
      <p:sp>
        <p:nvSpPr>
          <p:cNvPr id="13" name="Oval 12">
            <a:extLst>
              <a:ext uri="{FF2B5EF4-FFF2-40B4-BE49-F238E27FC236}">
                <a16:creationId xmlns:a16="http://schemas.microsoft.com/office/drawing/2014/main" id="{607D54D4-20E8-4012-A71B-6E72F7E8A169}"/>
              </a:ext>
            </a:extLst>
          </p:cNvPr>
          <p:cNvSpPr/>
          <p:nvPr/>
        </p:nvSpPr>
        <p:spPr>
          <a:xfrm>
            <a:off x="10302927" y="-1004447"/>
            <a:ext cx="2160000" cy="216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8" name="Oval 7">
            <a:extLst>
              <a:ext uri="{FF2B5EF4-FFF2-40B4-BE49-F238E27FC236}">
                <a16:creationId xmlns:a16="http://schemas.microsoft.com/office/drawing/2014/main" id="{383B3FC2-12DC-2048-B729-7823778BDC13}"/>
              </a:ext>
            </a:extLst>
          </p:cNvPr>
          <p:cNvSpPr/>
          <p:nvPr/>
        </p:nvSpPr>
        <p:spPr>
          <a:xfrm>
            <a:off x="3122993" y="6373609"/>
            <a:ext cx="2197888" cy="211836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Tree>
    <p:extLst>
      <p:ext uri="{BB962C8B-B14F-4D97-AF65-F5344CB8AC3E}">
        <p14:creationId xmlns:p14="http://schemas.microsoft.com/office/powerpoint/2010/main" val="26422651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a:extLst>
              <a:ext uri="{FF2B5EF4-FFF2-40B4-BE49-F238E27FC236}">
                <a16:creationId xmlns:a16="http://schemas.microsoft.com/office/drawing/2014/main" id="{862DCD67-3C48-FF43-8D10-E5B421438F4C}"/>
              </a:ext>
            </a:extLst>
          </p:cNvPr>
          <p:cNvSpPr/>
          <p:nvPr/>
        </p:nvSpPr>
        <p:spPr>
          <a:xfrm>
            <a:off x="9214661" y="3857727"/>
            <a:ext cx="2624831" cy="252986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pic>
        <p:nvPicPr>
          <p:cNvPr id="2" name="Picture 1">
            <a:extLst>
              <a:ext uri="{FF2B5EF4-FFF2-40B4-BE49-F238E27FC236}">
                <a16:creationId xmlns:a16="http://schemas.microsoft.com/office/drawing/2014/main" id="{43E75141-F35E-BD45-BBEE-2EF5A96C1DFC}"/>
              </a:ext>
            </a:extLst>
          </p:cNvPr>
          <p:cNvPicPr>
            <a:picLocks noChangeAspect="1"/>
          </p:cNvPicPr>
          <p:nvPr/>
        </p:nvPicPr>
        <p:blipFill>
          <a:blip r:embed="rId2"/>
          <a:srcRect t="69" b="69"/>
          <a:stretch/>
        </p:blipFill>
        <p:spPr>
          <a:xfrm>
            <a:off x="5144287" y="666000"/>
            <a:ext cx="5760000" cy="5760000"/>
          </a:xfrm>
          <a:prstGeom prst="ellipse">
            <a:avLst/>
          </a:prstGeom>
        </p:spPr>
      </p:pic>
      <p:pic>
        <p:nvPicPr>
          <p:cNvPr id="4" name="Picture 3">
            <a:extLst>
              <a:ext uri="{FF2B5EF4-FFF2-40B4-BE49-F238E27FC236}">
                <a16:creationId xmlns:a16="http://schemas.microsoft.com/office/drawing/2014/main" id="{01C0059B-15FD-A74E-B313-A34A175C35E2}"/>
              </a:ext>
            </a:extLst>
          </p:cNvPr>
          <p:cNvPicPr>
            <a:picLocks noChangeAspect="1"/>
          </p:cNvPicPr>
          <p:nvPr/>
        </p:nvPicPr>
        <p:blipFill>
          <a:blip r:embed="rId3"/>
          <a:stretch>
            <a:fillRect/>
          </a:stretch>
        </p:blipFill>
        <p:spPr>
          <a:xfrm>
            <a:off x="540000" y="432000"/>
            <a:ext cx="2002049" cy="905494"/>
          </a:xfrm>
          <a:prstGeom prst="rect">
            <a:avLst/>
          </a:prstGeom>
        </p:spPr>
      </p:pic>
      <p:sp>
        <p:nvSpPr>
          <p:cNvPr id="6" name="Oval 5">
            <a:extLst>
              <a:ext uri="{FF2B5EF4-FFF2-40B4-BE49-F238E27FC236}">
                <a16:creationId xmlns:a16="http://schemas.microsoft.com/office/drawing/2014/main" id="{A4EE6A72-9270-2E45-B9AA-C740335D2B82}"/>
              </a:ext>
            </a:extLst>
          </p:cNvPr>
          <p:cNvSpPr/>
          <p:nvPr/>
        </p:nvSpPr>
        <p:spPr>
          <a:xfrm>
            <a:off x="5739878" y="164747"/>
            <a:ext cx="1440000" cy="144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7" name="Oval 6">
            <a:extLst>
              <a:ext uri="{FF2B5EF4-FFF2-40B4-BE49-F238E27FC236}">
                <a16:creationId xmlns:a16="http://schemas.microsoft.com/office/drawing/2014/main" id="{271FD506-CAFD-2342-80B1-F97994C74818}"/>
              </a:ext>
            </a:extLst>
          </p:cNvPr>
          <p:cNvSpPr/>
          <p:nvPr/>
        </p:nvSpPr>
        <p:spPr>
          <a:xfrm>
            <a:off x="-1876671" y="6153241"/>
            <a:ext cx="5400000" cy="5400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8" name="Rounded Rectangle 7">
            <a:hlinkClick r:id="rId4"/>
            <a:extLst>
              <a:ext uri="{FF2B5EF4-FFF2-40B4-BE49-F238E27FC236}">
                <a16:creationId xmlns:a16="http://schemas.microsoft.com/office/drawing/2014/main" id="{8A4A7CA7-2315-5F44-B60F-21A49A544B72}"/>
              </a:ext>
            </a:extLst>
          </p:cNvPr>
          <p:cNvSpPr/>
          <p:nvPr/>
        </p:nvSpPr>
        <p:spPr>
          <a:xfrm>
            <a:off x="1192697" y="2874114"/>
            <a:ext cx="4547181" cy="1343771"/>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2400" b="1" dirty="0">
                <a:solidFill>
                  <a:schemeClr val="tx1"/>
                </a:solidFill>
                <a:latin typeface="Calibri" panose="020F0502020204030204" pitchFamily="34" charset="0"/>
                <a:ea typeface="Helvetica Neue" panose="02000503000000020004" pitchFamily="2" charset="0"/>
                <a:cs typeface="Calibri" panose="020F0502020204030204" pitchFamily="34" charset="0"/>
              </a:rPr>
              <a:t>Click to watch Lipa’s Story</a:t>
            </a:r>
          </a:p>
          <a:p>
            <a:pPr algn="ctr">
              <a:lnSpc>
                <a:spcPct val="150000"/>
              </a:lnSpc>
              <a:spcAft>
                <a:spcPts val="600"/>
              </a:spcAft>
            </a:pPr>
            <a:r>
              <a:rPr lang="en-US" sz="2400" dirty="0">
                <a:solidFill>
                  <a:schemeClr val="tx1"/>
                </a:solidFill>
                <a:latin typeface="Calibri" panose="020F0502020204030204" pitchFamily="34" charset="0"/>
                <a:ea typeface="Helvetica Neue Light" panose="02000403000000020004" pitchFamily="2" charset="0"/>
                <a:cs typeface="Calibri" panose="020F0502020204030204" pitchFamily="34" charset="0"/>
              </a:rPr>
              <a:t>Video | 8 mins</a:t>
            </a:r>
          </a:p>
        </p:txBody>
      </p:sp>
    </p:spTree>
    <p:extLst>
      <p:ext uri="{BB962C8B-B14F-4D97-AF65-F5344CB8AC3E}">
        <p14:creationId xmlns:p14="http://schemas.microsoft.com/office/powerpoint/2010/main" val="42698956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CB7A3DC6-F757-EB41-8BAB-72401704046A}"/>
              </a:ext>
            </a:extLst>
          </p:cNvPr>
          <p:cNvSpPr/>
          <p:nvPr/>
        </p:nvSpPr>
        <p:spPr>
          <a:xfrm>
            <a:off x="10302927" y="-728001"/>
            <a:ext cx="2160000" cy="216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2" name="TextBox 1">
            <a:extLst>
              <a:ext uri="{FF2B5EF4-FFF2-40B4-BE49-F238E27FC236}">
                <a16:creationId xmlns:a16="http://schemas.microsoft.com/office/drawing/2014/main" id="{7A6C6268-73D5-974A-B428-BB16F375173F}"/>
              </a:ext>
            </a:extLst>
          </p:cNvPr>
          <p:cNvSpPr txBox="1"/>
          <p:nvPr/>
        </p:nvSpPr>
        <p:spPr>
          <a:xfrm>
            <a:off x="539999" y="540000"/>
            <a:ext cx="9239727" cy="615553"/>
          </a:xfrm>
          <a:prstGeom prst="rect">
            <a:avLst/>
          </a:prstGeom>
          <a:noFill/>
        </p:spPr>
        <p:txBody>
          <a:bodyPr wrap="square" lIns="0" tIns="0" rIns="0" bIns="0" rtlCol="0" anchor="t">
            <a:spAutoFit/>
          </a:bodyPr>
          <a:lstStyle/>
          <a:p>
            <a:pPr>
              <a:spcAft>
                <a:spcPts val="600"/>
              </a:spcAft>
            </a:pPr>
            <a:r>
              <a:rPr lang="en-US" sz="4000" b="1" dirty="0">
                <a:latin typeface="Calibri" panose="020F0502020204030204" pitchFamily="34" charset="0"/>
                <a:ea typeface="Helvetica Neue Light" panose="02000403000000020004" pitchFamily="2" charset="0"/>
                <a:cs typeface="Calibri" panose="020F0502020204030204" pitchFamily="34" charset="0"/>
              </a:rPr>
              <a:t>Main Activity</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pic>
        <p:nvPicPr>
          <p:cNvPr id="5" name="Picture 4">
            <a:extLst>
              <a:ext uri="{FF2B5EF4-FFF2-40B4-BE49-F238E27FC236}">
                <a16:creationId xmlns:a16="http://schemas.microsoft.com/office/drawing/2014/main" id="{9F0172A2-4B1D-B444-B914-CA8CF189079E}"/>
              </a:ext>
            </a:extLst>
          </p:cNvPr>
          <p:cNvPicPr>
            <a:picLocks noChangeAspect="1"/>
          </p:cNvPicPr>
          <p:nvPr/>
        </p:nvPicPr>
        <p:blipFill>
          <a:blip r:embed="rId3"/>
          <a:stretch>
            <a:fillRect/>
          </a:stretch>
        </p:blipFill>
        <p:spPr>
          <a:xfrm>
            <a:off x="10847991" y="6008914"/>
            <a:ext cx="1254202" cy="734785"/>
          </a:xfrm>
          <a:prstGeom prst="rect">
            <a:avLst/>
          </a:prstGeom>
        </p:spPr>
      </p:pic>
      <p:sp>
        <p:nvSpPr>
          <p:cNvPr id="7" name="TextBox 6">
            <a:extLst>
              <a:ext uri="{FF2B5EF4-FFF2-40B4-BE49-F238E27FC236}">
                <a16:creationId xmlns:a16="http://schemas.microsoft.com/office/drawing/2014/main" id="{A1F831DA-0F8F-CF42-AAA4-5D2B41AD9D66}"/>
              </a:ext>
            </a:extLst>
          </p:cNvPr>
          <p:cNvSpPr txBox="1"/>
          <p:nvPr/>
        </p:nvSpPr>
        <p:spPr>
          <a:xfrm>
            <a:off x="540000" y="1620000"/>
            <a:ext cx="5986306" cy="2542747"/>
          </a:xfrm>
          <a:prstGeom prst="rect">
            <a:avLst/>
          </a:prstGeom>
          <a:noFill/>
        </p:spPr>
        <p:txBody>
          <a:bodyPr wrap="square" lIns="0" tIns="0" rIns="0" bIns="0" rtlCol="0">
            <a:spAutoFit/>
          </a:bodyPr>
          <a:lstStyle/>
          <a:p>
            <a:pPr>
              <a:lnSpc>
                <a:spcPct val="114000"/>
              </a:lnSpc>
              <a:spcAft>
                <a:spcPts val="1800"/>
              </a:spcAft>
            </a:pPr>
            <a:endParaRPr lang="en-GB" sz="2400" dirty="0">
              <a:latin typeface="Calibri" panose="020F0502020204030204" pitchFamily="34" charset="0"/>
              <a:ea typeface="Calibri" panose="020F0502020204030204" pitchFamily="34" charset="0"/>
              <a:cs typeface="Calibri" panose="020F0502020204030204" pitchFamily="34" charset="0"/>
            </a:endParaRPr>
          </a:p>
          <a:p>
            <a:pPr>
              <a:lnSpc>
                <a:spcPct val="114000"/>
              </a:lnSpc>
              <a:spcAft>
                <a:spcPts val="1800"/>
              </a:spcAft>
            </a:pPr>
            <a:endParaRPr lang="en-GB" sz="2400" dirty="0">
              <a:latin typeface="Calibri" panose="020F0502020204030204" pitchFamily="34" charset="0"/>
              <a:ea typeface="Calibri" panose="020F0502020204030204" pitchFamily="34" charset="0"/>
              <a:cs typeface="Calibri" panose="020F0502020204030204" pitchFamily="34" charset="0"/>
            </a:endParaRPr>
          </a:p>
          <a:p>
            <a:pPr>
              <a:lnSpc>
                <a:spcPct val="114000"/>
              </a:lnSpc>
              <a:spcAft>
                <a:spcPts val="1800"/>
              </a:spcAft>
            </a:pPr>
            <a:r>
              <a:rPr lang="en-GB" sz="2400" dirty="0">
                <a:latin typeface="Calibri" panose="020F0502020204030204" pitchFamily="34" charset="0"/>
                <a:ea typeface="Calibri" panose="020F0502020204030204" pitchFamily="34" charset="0"/>
                <a:cs typeface="Calibri" panose="020F0502020204030204" pitchFamily="34" charset="0"/>
              </a:rPr>
              <a:t>Talk to your partner about this question. You have 1 minute to think of as many examples as possible!</a:t>
            </a:r>
          </a:p>
        </p:txBody>
      </p:sp>
      <p:sp>
        <p:nvSpPr>
          <p:cNvPr id="6" name="Cloud Callout 4">
            <a:extLst>
              <a:ext uri="{FF2B5EF4-FFF2-40B4-BE49-F238E27FC236}">
                <a16:creationId xmlns:a16="http://schemas.microsoft.com/office/drawing/2014/main" id="{86ECE513-E7A4-5842-87D5-D4958CB537F1}"/>
              </a:ext>
            </a:extLst>
          </p:cNvPr>
          <p:cNvSpPr/>
          <p:nvPr/>
        </p:nvSpPr>
        <p:spPr>
          <a:xfrm>
            <a:off x="7104994" y="2115316"/>
            <a:ext cx="4390320" cy="2685628"/>
          </a:xfrm>
          <a:prstGeom prst="cloudCallout">
            <a:avLst>
              <a:gd name="adj1" fmla="val -33204"/>
              <a:gd name="adj2" fmla="val 829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0" bIns="0" rtlCol="0" anchor="ctr"/>
          <a:lstStyle/>
          <a:p>
            <a:pPr algn="ctr">
              <a:spcAft>
                <a:spcPts val="600"/>
              </a:spcAft>
            </a:pPr>
            <a:r>
              <a:rPr lang="en-US" b="1" dirty="0">
                <a:solidFill>
                  <a:schemeClr val="tx1"/>
                </a:solidFill>
                <a:latin typeface="Calibri" panose="020F0502020204030204" pitchFamily="34" charset="0"/>
              </a:rPr>
              <a:t>What makes you “super”?</a:t>
            </a:r>
          </a:p>
        </p:txBody>
      </p:sp>
      <p:sp>
        <p:nvSpPr>
          <p:cNvPr id="8" name="Oval 7">
            <a:extLst>
              <a:ext uri="{FF2B5EF4-FFF2-40B4-BE49-F238E27FC236}">
                <a16:creationId xmlns:a16="http://schemas.microsoft.com/office/drawing/2014/main" id="{AAC85260-F9D8-DD41-B769-66176204D9D6}"/>
              </a:ext>
            </a:extLst>
          </p:cNvPr>
          <p:cNvSpPr/>
          <p:nvPr/>
        </p:nvSpPr>
        <p:spPr>
          <a:xfrm>
            <a:off x="2286000" y="6152789"/>
            <a:ext cx="3192954" cy="307742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Tree>
    <p:extLst>
      <p:ext uri="{BB962C8B-B14F-4D97-AF65-F5344CB8AC3E}">
        <p14:creationId xmlns:p14="http://schemas.microsoft.com/office/powerpoint/2010/main" val="19002085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7A386479-5422-7041-9E0A-1F5ED54B322E}"/>
              </a:ext>
            </a:extLst>
          </p:cNvPr>
          <p:cNvSpPr/>
          <p:nvPr/>
        </p:nvSpPr>
        <p:spPr>
          <a:xfrm>
            <a:off x="11372482" y="5026237"/>
            <a:ext cx="1312416" cy="126493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10" name="Oval 9">
            <a:extLst>
              <a:ext uri="{FF2B5EF4-FFF2-40B4-BE49-F238E27FC236}">
                <a16:creationId xmlns:a16="http://schemas.microsoft.com/office/drawing/2014/main" id="{CCE00DAB-47D5-8644-A35E-3442753D2B25}"/>
              </a:ext>
            </a:extLst>
          </p:cNvPr>
          <p:cNvSpPr/>
          <p:nvPr/>
        </p:nvSpPr>
        <p:spPr>
          <a:xfrm>
            <a:off x="-1876671" y="6153241"/>
            <a:ext cx="5400000" cy="540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11" name="TextBox 10">
            <a:extLst>
              <a:ext uri="{FF2B5EF4-FFF2-40B4-BE49-F238E27FC236}">
                <a16:creationId xmlns:a16="http://schemas.microsoft.com/office/drawing/2014/main" id="{10452614-7CEB-4F7F-994D-CC7AFEFB28DB}"/>
              </a:ext>
            </a:extLst>
          </p:cNvPr>
          <p:cNvSpPr txBox="1"/>
          <p:nvPr/>
        </p:nvSpPr>
        <p:spPr>
          <a:xfrm>
            <a:off x="540000" y="1620000"/>
            <a:ext cx="6276436" cy="2809872"/>
          </a:xfrm>
          <a:prstGeom prst="rect">
            <a:avLst/>
          </a:prstGeom>
          <a:noFill/>
        </p:spPr>
        <p:txBody>
          <a:bodyPr wrap="square" lIns="0" tIns="0" rIns="0" bIns="0" rtlCol="0">
            <a:spAutoFit/>
          </a:bodyPr>
          <a:lstStyle/>
          <a:p>
            <a:pPr>
              <a:lnSpc>
                <a:spcPct val="114000"/>
              </a:lnSpc>
              <a:spcAft>
                <a:spcPts val="2400"/>
              </a:spcAft>
            </a:pPr>
            <a:endParaRPr lang="en-GB" sz="2400" b="1" i="1" dirty="0">
              <a:latin typeface="Calibri" panose="020F0502020204030204" pitchFamily="34" charset="0"/>
              <a:ea typeface="Calibri" panose="020F0502020204030204" pitchFamily="34" charset="0"/>
              <a:cs typeface="Calibri" panose="020F0502020204030204" pitchFamily="34" charset="0"/>
            </a:endParaRPr>
          </a:p>
          <a:p>
            <a:pPr>
              <a:lnSpc>
                <a:spcPct val="114000"/>
              </a:lnSpc>
              <a:spcAft>
                <a:spcPts val="2400"/>
              </a:spcAft>
            </a:pPr>
            <a:r>
              <a:rPr lang="en-GB" sz="2400" b="1" i="1" dirty="0">
                <a:latin typeface="Calibri" panose="020F0502020204030204" pitchFamily="34" charset="0"/>
                <a:ea typeface="Calibri" panose="020F0502020204030204" pitchFamily="34" charset="0"/>
                <a:cs typeface="Calibri" panose="020F0502020204030204" pitchFamily="34" charset="0"/>
              </a:rPr>
              <a:t>“So if you know there’s something different about you. Some people might not like it and maybe pick on you for it, or you might not like yourself for it, but that could actually be a superpower.”</a:t>
            </a:r>
          </a:p>
        </p:txBody>
      </p:sp>
      <p:sp>
        <p:nvSpPr>
          <p:cNvPr id="12" name="Cloud Callout 4">
            <a:extLst>
              <a:ext uri="{FF2B5EF4-FFF2-40B4-BE49-F238E27FC236}">
                <a16:creationId xmlns:a16="http://schemas.microsoft.com/office/drawing/2014/main" id="{BF3F59E4-DBDB-4513-83C8-9E756330022F}"/>
              </a:ext>
            </a:extLst>
          </p:cNvPr>
          <p:cNvSpPr/>
          <p:nvPr/>
        </p:nvSpPr>
        <p:spPr>
          <a:xfrm>
            <a:off x="7104994" y="1838870"/>
            <a:ext cx="4390320" cy="2685628"/>
          </a:xfrm>
          <a:prstGeom prst="cloudCallout">
            <a:avLst>
              <a:gd name="adj1" fmla="val -33204"/>
              <a:gd name="adj2" fmla="val 829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0" bIns="0" rtlCol="0" anchor="ctr"/>
          <a:lstStyle/>
          <a:p>
            <a:pPr algn="ctr">
              <a:spcAft>
                <a:spcPts val="600"/>
              </a:spcAft>
            </a:pPr>
            <a:r>
              <a:rPr lang="en-US" b="1" dirty="0">
                <a:solidFill>
                  <a:schemeClr val="tx1"/>
                </a:solidFill>
                <a:latin typeface="Calibri" panose="020F0502020204030204" pitchFamily="34" charset="0"/>
              </a:rPr>
              <a:t>Has this ever happened       to you?</a:t>
            </a:r>
          </a:p>
          <a:p>
            <a:pPr algn="ctr">
              <a:spcAft>
                <a:spcPts val="600"/>
              </a:spcAft>
            </a:pPr>
            <a:r>
              <a:rPr lang="en-US" b="1" dirty="0">
                <a:solidFill>
                  <a:schemeClr val="tx1"/>
                </a:solidFill>
                <a:latin typeface="Calibri" panose="020F0502020204030204" pitchFamily="34" charset="0"/>
              </a:rPr>
              <a:t>What did it make you feel?</a:t>
            </a:r>
          </a:p>
        </p:txBody>
      </p:sp>
      <p:sp>
        <p:nvSpPr>
          <p:cNvPr id="13" name="Oval 12">
            <a:extLst>
              <a:ext uri="{FF2B5EF4-FFF2-40B4-BE49-F238E27FC236}">
                <a16:creationId xmlns:a16="http://schemas.microsoft.com/office/drawing/2014/main" id="{D7900DBD-8D89-42BA-8032-60B3905AA105}"/>
              </a:ext>
            </a:extLst>
          </p:cNvPr>
          <p:cNvSpPr/>
          <p:nvPr/>
        </p:nvSpPr>
        <p:spPr>
          <a:xfrm>
            <a:off x="10339584" y="-389206"/>
            <a:ext cx="1312416" cy="126493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Tree>
    <p:extLst>
      <p:ext uri="{BB962C8B-B14F-4D97-AF65-F5344CB8AC3E}">
        <p14:creationId xmlns:p14="http://schemas.microsoft.com/office/powerpoint/2010/main" val="177372022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6C6268-73D5-974A-B428-BB16F375173F}"/>
              </a:ext>
            </a:extLst>
          </p:cNvPr>
          <p:cNvSpPr txBox="1"/>
          <p:nvPr/>
        </p:nvSpPr>
        <p:spPr>
          <a:xfrm>
            <a:off x="539999" y="540000"/>
            <a:ext cx="9239727" cy="615553"/>
          </a:xfrm>
          <a:prstGeom prst="rect">
            <a:avLst/>
          </a:prstGeom>
          <a:noFill/>
        </p:spPr>
        <p:txBody>
          <a:bodyPr wrap="square" lIns="0" tIns="0" rIns="0" bIns="0" rtlCol="0" anchor="t">
            <a:spAutoFit/>
          </a:bodyPr>
          <a:lstStyle/>
          <a:p>
            <a:pPr>
              <a:spcAft>
                <a:spcPts val="600"/>
              </a:spcAft>
            </a:pPr>
            <a:r>
              <a:rPr lang="en-US" sz="4000" b="1" dirty="0">
                <a:latin typeface="Calibri" panose="020F0502020204030204" pitchFamily="34" charset="0"/>
                <a:ea typeface="Helvetica Neue" panose="02000503000000020004" pitchFamily="2" charset="0"/>
                <a:cs typeface="Calibri" panose="020F0502020204030204" pitchFamily="34" charset="0"/>
              </a:rPr>
              <a:t>Main Activity</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sp>
        <p:nvSpPr>
          <p:cNvPr id="7" name="TextBox 6">
            <a:extLst>
              <a:ext uri="{FF2B5EF4-FFF2-40B4-BE49-F238E27FC236}">
                <a16:creationId xmlns:a16="http://schemas.microsoft.com/office/drawing/2014/main" id="{A1F831DA-0F8F-CF42-AAA4-5D2B41AD9D66}"/>
              </a:ext>
            </a:extLst>
          </p:cNvPr>
          <p:cNvSpPr txBox="1"/>
          <p:nvPr/>
        </p:nvSpPr>
        <p:spPr>
          <a:xfrm>
            <a:off x="540000" y="1620000"/>
            <a:ext cx="5773336" cy="3538661"/>
          </a:xfrm>
          <a:prstGeom prst="rect">
            <a:avLst/>
          </a:prstGeom>
          <a:noFill/>
        </p:spPr>
        <p:txBody>
          <a:bodyPr wrap="square" lIns="0" tIns="0" rIns="0" bIns="0" rtlCol="0">
            <a:spAutoFit/>
          </a:bodyPr>
          <a:lstStyle/>
          <a:p>
            <a:pPr>
              <a:lnSpc>
                <a:spcPct val="114000"/>
              </a:lnSpc>
              <a:spcAft>
                <a:spcPts val="2400"/>
              </a:spcAft>
            </a:pPr>
            <a:r>
              <a:rPr lang="en-GB" sz="2400" dirty="0">
                <a:latin typeface="Calibri" panose="020F0502020204030204" pitchFamily="34" charset="0"/>
                <a:ea typeface="Calibri" panose="020F0502020204030204" pitchFamily="34" charset="0"/>
                <a:cs typeface="Calibri" panose="020F0502020204030204" pitchFamily="34" charset="0"/>
              </a:rPr>
              <a:t>Lipa talks about Spiderman. When he was first bitten by the spider and realised he was different to everyone else, he didn’t like it and felt unsure of himself.</a:t>
            </a:r>
          </a:p>
          <a:p>
            <a:pPr>
              <a:lnSpc>
                <a:spcPct val="114000"/>
              </a:lnSpc>
              <a:spcAft>
                <a:spcPts val="2400"/>
              </a:spcAft>
            </a:pPr>
            <a:r>
              <a:rPr lang="en-GB" sz="2400" dirty="0">
                <a:latin typeface="Calibri" panose="020F0502020204030204" pitchFamily="34" charset="0"/>
                <a:ea typeface="Calibri" panose="020F0502020204030204" pitchFamily="34" charset="0"/>
                <a:cs typeface="Calibri" panose="020F0502020204030204" pitchFamily="34" charset="0"/>
              </a:rPr>
              <a:t>However, in time he came to realise how incredible this difference made him!</a:t>
            </a:r>
          </a:p>
          <a:p>
            <a:pPr>
              <a:lnSpc>
                <a:spcPct val="114000"/>
              </a:lnSpc>
              <a:spcAft>
                <a:spcPts val="2400"/>
              </a:spcAft>
            </a:pPr>
            <a:r>
              <a:rPr lang="en-GB" sz="2400" dirty="0">
                <a:latin typeface="Calibri" panose="020F0502020204030204" pitchFamily="34" charset="0"/>
                <a:ea typeface="Calibri" panose="020F0502020204030204" pitchFamily="34" charset="0"/>
                <a:cs typeface="Calibri" panose="020F0502020204030204" pitchFamily="34" charset="0"/>
              </a:rPr>
              <a:t>Our differences are our superpowers!</a:t>
            </a:r>
          </a:p>
        </p:txBody>
      </p:sp>
      <p:sp>
        <p:nvSpPr>
          <p:cNvPr id="6" name="Oval 5">
            <a:extLst>
              <a:ext uri="{FF2B5EF4-FFF2-40B4-BE49-F238E27FC236}">
                <a16:creationId xmlns:a16="http://schemas.microsoft.com/office/drawing/2014/main" id="{208F3388-00AD-9A41-955B-A81DDB8297FE}"/>
              </a:ext>
            </a:extLst>
          </p:cNvPr>
          <p:cNvSpPr/>
          <p:nvPr/>
        </p:nvSpPr>
        <p:spPr>
          <a:xfrm>
            <a:off x="7036270" y="3345321"/>
            <a:ext cx="3058072" cy="305807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10" name="Oval 9">
            <a:extLst>
              <a:ext uri="{FF2B5EF4-FFF2-40B4-BE49-F238E27FC236}">
                <a16:creationId xmlns:a16="http://schemas.microsoft.com/office/drawing/2014/main" id="{CCE00DAB-47D5-8644-A35E-3442753D2B25}"/>
              </a:ext>
            </a:extLst>
          </p:cNvPr>
          <p:cNvSpPr/>
          <p:nvPr/>
        </p:nvSpPr>
        <p:spPr>
          <a:xfrm>
            <a:off x="-1876671" y="6153241"/>
            <a:ext cx="5400000" cy="5400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pic>
        <p:nvPicPr>
          <p:cNvPr id="11" name="Picture 10">
            <a:extLst>
              <a:ext uri="{FF2B5EF4-FFF2-40B4-BE49-F238E27FC236}">
                <a16:creationId xmlns:a16="http://schemas.microsoft.com/office/drawing/2014/main" id="{2A990343-CDD9-E140-84AB-7A3998D71B06}"/>
              </a:ext>
            </a:extLst>
          </p:cNvPr>
          <p:cNvPicPr>
            <a:picLocks noChangeAspect="1"/>
          </p:cNvPicPr>
          <p:nvPr/>
        </p:nvPicPr>
        <p:blipFill>
          <a:blip r:embed="rId2"/>
          <a:srcRect/>
          <a:stretch/>
        </p:blipFill>
        <p:spPr>
          <a:xfrm>
            <a:off x="6909708" y="665093"/>
            <a:ext cx="5527814" cy="5527814"/>
          </a:xfrm>
          <a:prstGeom prst="ellipse">
            <a:avLst/>
          </a:prstGeom>
        </p:spPr>
      </p:pic>
      <p:sp>
        <p:nvSpPr>
          <p:cNvPr id="9" name="Oval 8">
            <a:extLst>
              <a:ext uri="{FF2B5EF4-FFF2-40B4-BE49-F238E27FC236}">
                <a16:creationId xmlns:a16="http://schemas.microsoft.com/office/drawing/2014/main" id="{7A386479-5422-7041-9E0A-1F5ED54B322E}"/>
              </a:ext>
            </a:extLst>
          </p:cNvPr>
          <p:cNvSpPr/>
          <p:nvPr/>
        </p:nvSpPr>
        <p:spPr>
          <a:xfrm>
            <a:off x="10339584" y="355069"/>
            <a:ext cx="1312416" cy="126493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Tree>
    <p:extLst>
      <p:ext uri="{BB962C8B-B14F-4D97-AF65-F5344CB8AC3E}">
        <p14:creationId xmlns:p14="http://schemas.microsoft.com/office/powerpoint/2010/main" val="36301025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6C6268-73D5-974A-B428-BB16F375173F}"/>
              </a:ext>
            </a:extLst>
          </p:cNvPr>
          <p:cNvSpPr txBox="1"/>
          <p:nvPr/>
        </p:nvSpPr>
        <p:spPr>
          <a:xfrm>
            <a:off x="539999" y="540000"/>
            <a:ext cx="9239727" cy="615553"/>
          </a:xfrm>
          <a:prstGeom prst="rect">
            <a:avLst/>
          </a:prstGeom>
          <a:noFill/>
        </p:spPr>
        <p:txBody>
          <a:bodyPr wrap="square" lIns="0" tIns="0" rIns="0" bIns="0" rtlCol="0" anchor="t">
            <a:spAutoFit/>
          </a:bodyPr>
          <a:lstStyle/>
          <a:p>
            <a:pPr>
              <a:spcAft>
                <a:spcPts val="600"/>
              </a:spcAft>
            </a:pPr>
            <a:r>
              <a:rPr lang="en-US" sz="4000" b="1" dirty="0">
                <a:latin typeface="Calibri" panose="020F0502020204030204" pitchFamily="34" charset="0"/>
                <a:ea typeface="Helvetica Neue" panose="02000503000000020004" pitchFamily="2" charset="0"/>
                <a:cs typeface="Calibri" panose="020F0502020204030204" pitchFamily="34" charset="0"/>
              </a:rPr>
              <a:t>Main Activity</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sp>
        <p:nvSpPr>
          <p:cNvPr id="7" name="TextBox 6">
            <a:extLst>
              <a:ext uri="{FF2B5EF4-FFF2-40B4-BE49-F238E27FC236}">
                <a16:creationId xmlns:a16="http://schemas.microsoft.com/office/drawing/2014/main" id="{A1F831DA-0F8F-CF42-AAA4-5D2B41AD9D66}"/>
              </a:ext>
            </a:extLst>
          </p:cNvPr>
          <p:cNvSpPr txBox="1"/>
          <p:nvPr/>
        </p:nvSpPr>
        <p:spPr>
          <a:xfrm>
            <a:off x="540000" y="1620000"/>
            <a:ext cx="5773336" cy="3651897"/>
          </a:xfrm>
          <a:prstGeom prst="rect">
            <a:avLst/>
          </a:prstGeom>
          <a:noFill/>
        </p:spPr>
        <p:txBody>
          <a:bodyPr wrap="square" lIns="0" tIns="0" rIns="0" bIns="0" rtlCol="0">
            <a:spAutoFit/>
          </a:bodyPr>
          <a:lstStyle/>
          <a:p>
            <a:pPr>
              <a:lnSpc>
                <a:spcPct val="114000"/>
              </a:lnSpc>
              <a:spcAft>
                <a:spcPts val="2400"/>
              </a:spcAft>
            </a:pPr>
            <a:r>
              <a:rPr lang="en-GB" sz="2400" dirty="0">
                <a:latin typeface="Calibri" panose="020F0502020204030204" pitchFamily="34" charset="0"/>
                <a:ea typeface="Calibri" panose="020F0502020204030204" pitchFamily="34" charset="0"/>
                <a:cs typeface="Calibri" panose="020F0502020204030204" pitchFamily="34" charset="0"/>
              </a:rPr>
              <a:t>Lipa talks about Spiderman. When he was first bitten by the spider and realised he was different to everyone else, he didn’t like it and felt unsure of himself. However, in time he came to realise how incredible this difference made him!</a:t>
            </a:r>
          </a:p>
          <a:p>
            <a:pPr>
              <a:lnSpc>
                <a:spcPct val="114000"/>
              </a:lnSpc>
              <a:spcAft>
                <a:spcPts val="2400"/>
              </a:spcAft>
            </a:pPr>
            <a:r>
              <a:rPr lang="en-GB" sz="2400" dirty="0">
                <a:latin typeface="Calibri" panose="020F0502020204030204" pitchFamily="34" charset="0"/>
                <a:ea typeface="Calibri" panose="020F0502020204030204" pitchFamily="34" charset="0"/>
                <a:cs typeface="Calibri" panose="020F0502020204030204" pitchFamily="34" charset="0"/>
              </a:rPr>
              <a:t>Our differences are our superpowers! Use the outline to draw your partner as a superhero!</a:t>
            </a:r>
          </a:p>
        </p:txBody>
      </p:sp>
      <p:sp>
        <p:nvSpPr>
          <p:cNvPr id="8" name="Oval 7">
            <a:extLst>
              <a:ext uri="{FF2B5EF4-FFF2-40B4-BE49-F238E27FC236}">
                <a16:creationId xmlns:a16="http://schemas.microsoft.com/office/drawing/2014/main" id="{F8823554-F240-48BE-BFF7-9FA1A5AE3729}"/>
              </a:ext>
            </a:extLst>
          </p:cNvPr>
          <p:cNvSpPr/>
          <p:nvPr/>
        </p:nvSpPr>
        <p:spPr>
          <a:xfrm>
            <a:off x="10302927" y="-728001"/>
            <a:ext cx="2160000" cy="216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13" name="Cloud Callout 4">
            <a:extLst>
              <a:ext uri="{FF2B5EF4-FFF2-40B4-BE49-F238E27FC236}">
                <a16:creationId xmlns:a16="http://schemas.microsoft.com/office/drawing/2014/main" id="{0A54D6C4-5316-4FE0-9177-6F1758825DCF}"/>
              </a:ext>
            </a:extLst>
          </p:cNvPr>
          <p:cNvSpPr/>
          <p:nvPr/>
        </p:nvSpPr>
        <p:spPr>
          <a:xfrm>
            <a:off x="7104994" y="2115316"/>
            <a:ext cx="4390320" cy="2685628"/>
          </a:xfrm>
          <a:prstGeom prst="cloudCallout">
            <a:avLst>
              <a:gd name="adj1" fmla="val -33204"/>
              <a:gd name="adj2" fmla="val 829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0" bIns="0" rtlCol="0" anchor="ctr"/>
          <a:lstStyle/>
          <a:p>
            <a:pPr algn="ctr">
              <a:spcAft>
                <a:spcPts val="600"/>
              </a:spcAft>
            </a:pPr>
            <a:r>
              <a:rPr lang="en-US" b="1" dirty="0">
                <a:solidFill>
                  <a:schemeClr val="tx1"/>
                </a:solidFill>
                <a:latin typeface="Calibri" panose="020F0502020204030204" pitchFamily="34" charset="0"/>
              </a:rPr>
              <a:t>What are your superpowers?</a:t>
            </a:r>
          </a:p>
          <a:p>
            <a:pPr algn="ctr">
              <a:spcAft>
                <a:spcPts val="600"/>
              </a:spcAft>
            </a:pPr>
            <a:r>
              <a:rPr lang="en-US" b="1" dirty="0">
                <a:solidFill>
                  <a:schemeClr val="tx1"/>
                </a:solidFill>
                <a:latin typeface="Calibri" panose="020F0502020204030204" pitchFamily="34" charset="0"/>
              </a:rPr>
              <a:t>What are your partner’s superpowers?</a:t>
            </a:r>
          </a:p>
        </p:txBody>
      </p:sp>
      <p:sp>
        <p:nvSpPr>
          <p:cNvPr id="14" name="Oval 13">
            <a:extLst>
              <a:ext uri="{FF2B5EF4-FFF2-40B4-BE49-F238E27FC236}">
                <a16:creationId xmlns:a16="http://schemas.microsoft.com/office/drawing/2014/main" id="{139CB731-D857-436E-B3E5-9597583BAEA8}"/>
              </a:ext>
            </a:extLst>
          </p:cNvPr>
          <p:cNvSpPr/>
          <p:nvPr/>
        </p:nvSpPr>
        <p:spPr>
          <a:xfrm>
            <a:off x="2286000" y="6152789"/>
            <a:ext cx="3192954" cy="307742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Tree>
    <p:extLst>
      <p:ext uri="{BB962C8B-B14F-4D97-AF65-F5344CB8AC3E}">
        <p14:creationId xmlns:p14="http://schemas.microsoft.com/office/powerpoint/2010/main" val="123709945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D50B040-82A7-C345-BCF6-649AE6F802F4}"/>
              </a:ext>
            </a:extLst>
          </p:cNvPr>
          <p:cNvSpPr txBox="1"/>
          <p:nvPr/>
        </p:nvSpPr>
        <p:spPr>
          <a:xfrm>
            <a:off x="540000" y="540000"/>
            <a:ext cx="1614866" cy="615553"/>
          </a:xfrm>
          <a:prstGeom prst="rect">
            <a:avLst/>
          </a:prstGeom>
          <a:noFill/>
        </p:spPr>
        <p:txBody>
          <a:bodyPr wrap="none" lIns="0" tIns="0" rIns="0" bIns="0" rtlCol="0" anchor="t" anchorCtr="0">
            <a:spAutoFit/>
          </a:bodyPr>
          <a:lstStyle/>
          <a:p>
            <a:r>
              <a:rPr lang="en-US" sz="4000" b="1" dirty="0">
                <a:latin typeface="Calibri" panose="020F0502020204030204" pitchFamily="34" charset="0"/>
              </a:rPr>
              <a:t>Plenary</a:t>
            </a:r>
          </a:p>
        </p:txBody>
      </p:sp>
      <p:sp>
        <p:nvSpPr>
          <p:cNvPr id="4" name="Cloud Callout 3">
            <a:extLst>
              <a:ext uri="{FF2B5EF4-FFF2-40B4-BE49-F238E27FC236}">
                <a16:creationId xmlns:a16="http://schemas.microsoft.com/office/drawing/2014/main" id="{79DCD706-FB42-3642-B882-398D1F61E017}"/>
              </a:ext>
            </a:extLst>
          </p:cNvPr>
          <p:cNvSpPr/>
          <p:nvPr/>
        </p:nvSpPr>
        <p:spPr>
          <a:xfrm>
            <a:off x="2386202" y="2266784"/>
            <a:ext cx="3469300" cy="2324431"/>
          </a:xfrm>
          <a:prstGeom prst="cloudCallout">
            <a:avLst>
              <a:gd name="adj1" fmla="val -33204"/>
              <a:gd name="adj2" fmla="val 829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0" bIns="0" rtlCol="0" anchor="ctr"/>
          <a:lstStyle/>
          <a:p>
            <a:pPr algn="ctr">
              <a:spcAft>
                <a:spcPts val="600"/>
              </a:spcAft>
            </a:pPr>
            <a:r>
              <a:rPr lang="en-GB" b="1" dirty="0">
                <a:solidFill>
                  <a:sysClr val="windowText" lastClr="000000"/>
                </a:solidFill>
                <a:latin typeface="Calibri" panose="020F0502020204030204" pitchFamily="34" charset="0"/>
              </a:rPr>
              <a:t>How does it make you feel to see the drawing?</a:t>
            </a:r>
          </a:p>
        </p:txBody>
      </p:sp>
      <p:sp>
        <p:nvSpPr>
          <p:cNvPr id="9" name="Cloud Callout 8">
            <a:extLst>
              <a:ext uri="{FF2B5EF4-FFF2-40B4-BE49-F238E27FC236}">
                <a16:creationId xmlns:a16="http://schemas.microsoft.com/office/drawing/2014/main" id="{1FA2C513-B31C-FC43-AF32-F68E9ED81725}"/>
              </a:ext>
            </a:extLst>
          </p:cNvPr>
          <p:cNvSpPr/>
          <p:nvPr/>
        </p:nvSpPr>
        <p:spPr>
          <a:xfrm>
            <a:off x="6339008" y="2266784"/>
            <a:ext cx="3469300" cy="2324431"/>
          </a:xfrm>
          <a:prstGeom prst="cloudCallout">
            <a:avLst>
              <a:gd name="adj1" fmla="val -33204"/>
              <a:gd name="adj2" fmla="val 829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0" bIns="0" rtlCol="0" anchor="ctr"/>
          <a:lstStyle/>
          <a:p>
            <a:pPr algn="ctr">
              <a:spcAft>
                <a:spcPts val="600"/>
              </a:spcAft>
            </a:pPr>
            <a:r>
              <a:rPr lang="en-GB" b="1" dirty="0">
                <a:solidFill>
                  <a:sysClr val="windowText" lastClr="000000"/>
                </a:solidFill>
                <a:latin typeface="Calibri" panose="020F0502020204030204" pitchFamily="34" charset="0"/>
              </a:rPr>
              <a:t>What did you learn about yourselves from your partner’s drawing?</a:t>
            </a:r>
          </a:p>
        </p:txBody>
      </p:sp>
      <p:pic>
        <p:nvPicPr>
          <p:cNvPr id="12" name="Picture 11">
            <a:extLst>
              <a:ext uri="{FF2B5EF4-FFF2-40B4-BE49-F238E27FC236}">
                <a16:creationId xmlns:a16="http://schemas.microsoft.com/office/drawing/2014/main" id="{0D04EA60-CC99-114C-8FA4-EFF45BEDD4C5}"/>
              </a:ext>
            </a:extLst>
          </p:cNvPr>
          <p:cNvPicPr>
            <a:picLocks noChangeAspect="1"/>
          </p:cNvPicPr>
          <p:nvPr/>
        </p:nvPicPr>
        <p:blipFill>
          <a:blip r:embed="rId3"/>
          <a:stretch>
            <a:fillRect/>
          </a:stretch>
        </p:blipFill>
        <p:spPr>
          <a:xfrm>
            <a:off x="10847991" y="6008914"/>
            <a:ext cx="1254202" cy="734785"/>
          </a:xfrm>
          <a:prstGeom prst="rect">
            <a:avLst/>
          </a:prstGeom>
        </p:spPr>
      </p:pic>
      <p:sp>
        <p:nvSpPr>
          <p:cNvPr id="13" name="Oval 12">
            <a:extLst>
              <a:ext uri="{FF2B5EF4-FFF2-40B4-BE49-F238E27FC236}">
                <a16:creationId xmlns:a16="http://schemas.microsoft.com/office/drawing/2014/main" id="{B4D31FAE-0660-DD44-B776-0C5663BCC668}"/>
              </a:ext>
            </a:extLst>
          </p:cNvPr>
          <p:cNvSpPr/>
          <p:nvPr/>
        </p:nvSpPr>
        <p:spPr>
          <a:xfrm>
            <a:off x="10302927" y="-1004447"/>
            <a:ext cx="2160000" cy="216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8" name="Oval 7">
            <a:extLst>
              <a:ext uri="{FF2B5EF4-FFF2-40B4-BE49-F238E27FC236}">
                <a16:creationId xmlns:a16="http://schemas.microsoft.com/office/drawing/2014/main" id="{DB846232-1103-2A4A-AA3B-14216FE23004}"/>
              </a:ext>
            </a:extLst>
          </p:cNvPr>
          <p:cNvSpPr/>
          <p:nvPr/>
        </p:nvSpPr>
        <p:spPr>
          <a:xfrm>
            <a:off x="3122993" y="6373609"/>
            <a:ext cx="2197888" cy="211836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11" name="TextBox 10">
            <a:extLst>
              <a:ext uri="{FF2B5EF4-FFF2-40B4-BE49-F238E27FC236}">
                <a16:creationId xmlns:a16="http://schemas.microsoft.com/office/drawing/2014/main" id="{1585FA03-5EFD-4064-BFE9-5B7FAF555B41}"/>
              </a:ext>
            </a:extLst>
          </p:cNvPr>
          <p:cNvSpPr txBox="1"/>
          <p:nvPr/>
        </p:nvSpPr>
        <p:spPr>
          <a:xfrm>
            <a:off x="539999" y="1620000"/>
            <a:ext cx="10687981" cy="397032"/>
          </a:xfrm>
          <a:prstGeom prst="rect">
            <a:avLst/>
          </a:prstGeom>
          <a:noFill/>
        </p:spPr>
        <p:txBody>
          <a:bodyPr wrap="square" lIns="0" tIns="0" rIns="0" bIns="0" rtlCol="0">
            <a:spAutoFit/>
          </a:bodyPr>
          <a:lstStyle/>
          <a:p>
            <a:pPr>
              <a:lnSpc>
                <a:spcPct val="114000"/>
              </a:lnSpc>
              <a:spcAft>
                <a:spcPts val="2400"/>
              </a:spcAft>
            </a:pPr>
            <a:r>
              <a:rPr lang="en-GB" sz="2400" dirty="0">
                <a:latin typeface="Calibri" panose="020F0502020204030204" pitchFamily="34" charset="0"/>
                <a:ea typeface="Calibri" panose="020F0502020204030204" pitchFamily="34" charset="0"/>
                <a:cs typeface="Calibri" panose="020F0502020204030204" pitchFamily="34" charset="0"/>
              </a:rPr>
              <a:t>Show your partner the drawing you have done of them as a superhero. </a:t>
            </a:r>
          </a:p>
        </p:txBody>
      </p:sp>
    </p:spTree>
    <p:extLst>
      <p:ext uri="{BB962C8B-B14F-4D97-AF65-F5344CB8AC3E}">
        <p14:creationId xmlns:p14="http://schemas.microsoft.com/office/powerpoint/2010/main" val="19327898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6DB6DE39-66AD-0649-B2E0-5DECC8CDE61B}"/>
              </a:ext>
            </a:extLst>
          </p:cNvPr>
          <p:cNvSpPr/>
          <p:nvPr/>
        </p:nvSpPr>
        <p:spPr>
          <a:xfrm>
            <a:off x="10679832" y="-1285594"/>
            <a:ext cx="3024336" cy="302433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5" name="Oval 4">
            <a:extLst>
              <a:ext uri="{FF2B5EF4-FFF2-40B4-BE49-F238E27FC236}">
                <a16:creationId xmlns:a16="http://schemas.microsoft.com/office/drawing/2014/main" id="{076B437C-3646-694A-84A9-80D22932BBA8}"/>
              </a:ext>
            </a:extLst>
          </p:cNvPr>
          <p:cNvSpPr/>
          <p:nvPr/>
        </p:nvSpPr>
        <p:spPr>
          <a:xfrm>
            <a:off x="-1876671" y="6153241"/>
            <a:ext cx="5400000" cy="540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6" name="Oval 5">
            <a:extLst>
              <a:ext uri="{FF2B5EF4-FFF2-40B4-BE49-F238E27FC236}">
                <a16:creationId xmlns:a16="http://schemas.microsoft.com/office/drawing/2014/main" id="{A9FF2977-2C0D-E44D-BE36-94383346E6AD}"/>
              </a:ext>
            </a:extLst>
          </p:cNvPr>
          <p:cNvSpPr/>
          <p:nvPr/>
        </p:nvSpPr>
        <p:spPr>
          <a:xfrm>
            <a:off x="10863901" y="6153241"/>
            <a:ext cx="1727376" cy="172737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7" name="TextBox 6">
            <a:extLst>
              <a:ext uri="{FF2B5EF4-FFF2-40B4-BE49-F238E27FC236}">
                <a16:creationId xmlns:a16="http://schemas.microsoft.com/office/drawing/2014/main" id="{7E5F42B5-65E9-3247-8498-350C6A35C58B}"/>
              </a:ext>
            </a:extLst>
          </p:cNvPr>
          <p:cNvSpPr txBox="1"/>
          <p:nvPr/>
        </p:nvSpPr>
        <p:spPr>
          <a:xfrm>
            <a:off x="6567166" y="4390837"/>
            <a:ext cx="4767901" cy="1107996"/>
          </a:xfrm>
          <a:prstGeom prst="rect">
            <a:avLst/>
          </a:prstGeom>
          <a:noFill/>
        </p:spPr>
        <p:txBody>
          <a:bodyPr wrap="square" lIns="0" tIns="0" rIns="0" bIns="0" rtlCol="0">
            <a:spAutoFit/>
          </a:bodyPr>
          <a:lstStyle/>
          <a:p>
            <a:pPr algn="ctr">
              <a:spcAft>
                <a:spcPts val="1200"/>
              </a:spcAft>
            </a:pPr>
            <a:r>
              <a:rPr lang="en-US" sz="2400" dirty="0">
                <a:solidFill>
                  <a:srgbClr val="1C252B"/>
                </a:solidFill>
                <a:latin typeface="Calibri" panose="020F0502020204030204" pitchFamily="34" charset="0"/>
                <a:cs typeface="Calibri" panose="020F0502020204030204" pitchFamily="34" charset="0"/>
              </a:rPr>
              <a:t>For further resources, support and guidance about the issues covered today, visit our </a:t>
            </a:r>
            <a:r>
              <a:rPr lang="en-US" sz="2400" dirty="0">
                <a:solidFill>
                  <a:srgbClr val="1C252B"/>
                </a:solidFill>
                <a:latin typeface="Calibri" panose="020F0502020204030204" pitchFamily="34" charset="0"/>
                <a:cs typeface="Calibri" panose="020F0502020204030204" pitchFamily="34" charset="0"/>
                <a:hlinkClick r:id="rId2"/>
              </a:rPr>
              <a:t>Help and Support page</a:t>
            </a:r>
            <a:endParaRPr lang="en-US" sz="2400" dirty="0">
              <a:solidFill>
                <a:srgbClr val="1C252B"/>
              </a:solidFill>
              <a:latin typeface="Calibri" panose="020F0502020204030204" pitchFamily="34" charset="0"/>
              <a:cs typeface="Calibri" panose="020F0502020204030204" pitchFamily="34" charset="0"/>
            </a:endParaRPr>
          </a:p>
        </p:txBody>
      </p:sp>
      <p:sp>
        <p:nvSpPr>
          <p:cNvPr id="14" name="Rounded Rectangle 13">
            <a:extLst>
              <a:ext uri="{FF2B5EF4-FFF2-40B4-BE49-F238E27FC236}">
                <a16:creationId xmlns:a16="http://schemas.microsoft.com/office/drawing/2014/main" id="{D7C5C9B1-5556-324A-AC2E-731FCC3A0313}"/>
              </a:ext>
            </a:extLst>
          </p:cNvPr>
          <p:cNvSpPr/>
          <p:nvPr/>
        </p:nvSpPr>
        <p:spPr>
          <a:xfrm>
            <a:off x="614362" y="1591962"/>
            <a:ext cx="5253040" cy="4242466"/>
          </a:xfrm>
          <a:prstGeom prst="roundRect">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ounded Rectangle 15">
            <a:extLst>
              <a:ext uri="{FF2B5EF4-FFF2-40B4-BE49-F238E27FC236}">
                <a16:creationId xmlns:a16="http://schemas.microsoft.com/office/drawing/2014/main" id="{A24F66AD-1706-844C-B824-3DE3CA55EBD2}"/>
              </a:ext>
            </a:extLst>
          </p:cNvPr>
          <p:cNvSpPr/>
          <p:nvPr/>
        </p:nvSpPr>
        <p:spPr>
          <a:xfrm>
            <a:off x="6324600" y="1591962"/>
            <a:ext cx="5253040" cy="4242466"/>
          </a:xfrm>
          <a:prstGeom prst="roundRect">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0AA224CE-9C19-1642-A5F1-B825B38EBD42}"/>
              </a:ext>
            </a:extLst>
          </p:cNvPr>
          <p:cNvSpPr/>
          <p:nvPr/>
        </p:nvSpPr>
        <p:spPr>
          <a:xfrm>
            <a:off x="780148" y="4394352"/>
            <a:ext cx="4909676" cy="1200329"/>
          </a:xfrm>
          <a:prstGeom prst="rect">
            <a:avLst/>
          </a:prstGeom>
        </p:spPr>
        <p:txBody>
          <a:bodyPr wrap="square">
            <a:spAutoFit/>
          </a:bodyPr>
          <a:lstStyle/>
          <a:p>
            <a:pPr algn="ctr">
              <a:spcAft>
                <a:spcPts val="1200"/>
              </a:spcAft>
            </a:pPr>
            <a:r>
              <a:rPr lang="en-US" sz="2400" dirty="0">
                <a:solidFill>
                  <a:srgbClr val="1C252B"/>
                </a:solidFill>
                <a:latin typeface="Calibri" panose="020F0502020204030204" pitchFamily="34" charset="0"/>
                <a:cs typeface="Calibri" panose="020F0502020204030204" pitchFamily="34" charset="0"/>
              </a:rPr>
              <a:t>Showcase your week and work with us on our </a:t>
            </a:r>
            <a:r>
              <a:rPr lang="en-US" sz="2400" dirty="0">
                <a:solidFill>
                  <a:srgbClr val="1C252B"/>
                </a:solidFill>
                <a:latin typeface="Calibri" panose="020F0502020204030204" pitchFamily="34" charset="0"/>
                <a:cs typeface="Calibri" panose="020F0502020204030204" pitchFamily="34" charset="0"/>
                <a:hlinkClick r:id="rId3"/>
              </a:rPr>
              <a:t>Empathy Wall</a:t>
            </a:r>
            <a:br>
              <a:rPr lang="en-US" sz="2400" dirty="0">
                <a:solidFill>
                  <a:srgbClr val="1C252B"/>
                </a:solidFill>
                <a:latin typeface="Calibri" panose="020F0502020204030204" pitchFamily="34" charset="0"/>
                <a:cs typeface="Calibri" panose="020F0502020204030204" pitchFamily="34" charset="0"/>
              </a:rPr>
            </a:br>
            <a:endParaRPr lang="en-US" sz="2400" dirty="0">
              <a:solidFill>
                <a:srgbClr val="1C252B"/>
              </a:solidFill>
              <a:latin typeface="Calibri" panose="020F0502020204030204" pitchFamily="34" charset="0"/>
              <a:cs typeface="Calibri" panose="020F0502020204030204" pitchFamily="34" charset="0"/>
            </a:endParaRPr>
          </a:p>
        </p:txBody>
      </p:sp>
      <p:pic>
        <p:nvPicPr>
          <p:cNvPr id="21" name="Picture 20" descr="Shape&#10;&#10;Description automatically generated with low confidence">
            <a:extLst>
              <a:ext uri="{FF2B5EF4-FFF2-40B4-BE49-F238E27FC236}">
                <a16:creationId xmlns:a16="http://schemas.microsoft.com/office/drawing/2014/main" id="{620F3654-60ED-EE43-8F06-F5B1A6C90517}"/>
              </a:ext>
            </a:extLst>
          </p:cNvPr>
          <p:cNvPicPr>
            <a:picLocks noChangeAspect="1"/>
          </p:cNvPicPr>
          <p:nvPr/>
        </p:nvPicPr>
        <p:blipFill rotWithShape="1">
          <a:blip r:embed="rId4"/>
          <a:srcRect l="18787" t="24454" r="18632" b="23325"/>
          <a:stretch/>
        </p:blipFill>
        <p:spPr>
          <a:xfrm>
            <a:off x="1999909" y="2311409"/>
            <a:ext cx="2481943" cy="2071041"/>
          </a:xfrm>
          <a:prstGeom prst="rect">
            <a:avLst/>
          </a:prstGeom>
        </p:spPr>
      </p:pic>
      <p:pic>
        <p:nvPicPr>
          <p:cNvPr id="22" name="Picture 21">
            <a:extLst>
              <a:ext uri="{FF2B5EF4-FFF2-40B4-BE49-F238E27FC236}">
                <a16:creationId xmlns:a16="http://schemas.microsoft.com/office/drawing/2014/main" id="{831BFE08-1A27-2640-A9E1-1FFF3C53F0F1}"/>
              </a:ext>
            </a:extLst>
          </p:cNvPr>
          <p:cNvPicPr>
            <a:picLocks noChangeAspect="1"/>
          </p:cNvPicPr>
          <p:nvPr/>
        </p:nvPicPr>
        <p:blipFill>
          <a:blip r:embed="rId5"/>
          <a:stretch>
            <a:fillRect/>
          </a:stretch>
        </p:blipFill>
        <p:spPr>
          <a:xfrm>
            <a:off x="540000" y="432000"/>
            <a:ext cx="2002049" cy="905494"/>
          </a:xfrm>
          <a:prstGeom prst="rect">
            <a:avLst/>
          </a:prstGeom>
        </p:spPr>
      </p:pic>
      <p:sp>
        <p:nvSpPr>
          <p:cNvPr id="23" name="TextBox 22">
            <a:extLst>
              <a:ext uri="{FF2B5EF4-FFF2-40B4-BE49-F238E27FC236}">
                <a16:creationId xmlns:a16="http://schemas.microsoft.com/office/drawing/2014/main" id="{B88C9A3B-07B0-B74B-836C-5708044C60F2}"/>
              </a:ext>
            </a:extLst>
          </p:cNvPr>
          <p:cNvSpPr txBox="1"/>
          <p:nvPr/>
        </p:nvSpPr>
        <p:spPr>
          <a:xfrm>
            <a:off x="1797810" y="1756691"/>
            <a:ext cx="2886142" cy="461665"/>
          </a:xfrm>
          <a:prstGeom prst="rect">
            <a:avLst/>
          </a:prstGeom>
          <a:noFill/>
        </p:spPr>
        <p:txBody>
          <a:bodyPr wrap="square" lIns="0" tIns="0" rIns="0" bIns="0" rtlCol="0" anchor="t">
            <a:spAutoFit/>
          </a:bodyPr>
          <a:lstStyle/>
          <a:p>
            <a:pPr>
              <a:spcAft>
                <a:spcPts val="600"/>
              </a:spcAft>
            </a:pPr>
            <a:r>
              <a:rPr lang="en-US" sz="3000" b="1" dirty="0">
                <a:latin typeface="Calibri" panose="020F0502020204030204" pitchFamily="34" charset="0"/>
                <a:ea typeface="Helvetica Neue" panose="02000503000000020004" pitchFamily="2" charset="0"/>
                <a:cs typeface="Calibri" panose="020F0502020204030204" pitchFamily="34" charset="0"/>
              </a:rPr>
              <a:t>The Empathy Wall</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sp>
        <p:nvSpPr>
          <p:cNvPr id="24" name="TextBox 23">
            <a:extLst>
              <a:ext uri="{FF2B5EF4-FFF2-40B4-BE49-F238E27FC236}">
                <a16:creationId xmlns:a16="http://schemas.microsoft.com/office/drawing/2014/main" id="{CD588BBA-3120-4944-AEAA-981C0729A0BF}"/>
              </a:ext>
            </a:extLst>
          </p:cNvPr>
          <p:cNvSpPr txBox="1"/>
          <p:nvPr/>
        </p:nvSpPr>
        <p:spPr>
          <a:xfrm>
            <a:off x="7677200" y="1756691"/>
            <a:ext cx="2547836" cy="461665"/>
          </a:xfrm>
          <a:prstGeom prst="rect">
            <a:avLst/>
          </a:prstGeom>
          <a:noFill/>
        </p:spPr>
        <p:txBody>
          <a:bodyPr wrap="square" lIns="0" tIns="0" rIns="0" bIns="0" rtlCol="0" anchor="t">
            <a:spAutoFit/>
          </a:bodyPr>
          <a:lstStyle/>
          <a:p>
            <a:pPr>
              <a:spcAft>
                <a:spcPts val="600"/>
              </a:spcAft>
            </a:pPr>
            <a:r>
              <a:rPr lang="en-US" sz="3000" b="1" dirty="0">
                <a:latin typeface="Calibri" panose="020F0502020204030204" pitchFamily="34" charset="0"/>
                <a:ea typeface="Helvetica Neue" panose="02000503000000020004" pitchFamily="2" charset="0"/>
                <a:cs typeface="Calibri" panose="020F0502020204030204" pitchFamily="34" charset="0"/>
              </a:rPr>
              <a:t>Help &amp; Support</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pic>
        <p:nvPicPr>
          <p:cNvPr id="28" name="Picture 27" descr="Shape&#10;&#10;Description automatically generated with low confidence">
            <a:extLst>
              <a:ext uri="{FF2B5EF4-FFF2-40B4-BE49-F238E27FC236}">
                <a16:creationId xmlns:a16="http://schemas.microsoft.com/office/drawing/2014/main" id="{215133CE-30CA-EC4D-86B9-3F05F0CA94A5}"/>
              </a:ext>
            </a:extLst>
          </p:cNvPr>
          <p:cNvPicPr>
            <a:picLocks noChangeAspect="1"/>
          </p:cNvPicPr>
          <p:nvPr/>
        </p:nvPicPr>
        <p:blipFill rotWithShape="1">
          <a:blip r:embed="rId6"/>
          <a:srcRect l="19618" t="21315" r="21277" b="19775"/>
          <a:stretch/>
        </p:blipFill>
        <p:spPr>
          <a:xfrm>
            <a:off x="7836718" y="2236216"/>
            <a:ext cx="2228799" cy="2221426"/>
          </a:xfrm>
          <a:prstGeom prst="rect">
            <a:avLst/>
          </a:prstGeom>
        </p:spPr>
      </p:pic>
    </p:spTree>
    <p:extLst>
      <p:ext uri="{BB962C8B-B14F-4D97-AF65-F5344CB8AC3E}">
        <p14:creationId xmlns:p14="http://schemas.microsoft.com/office/powerpoint/2010/main" val="18854363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2024826-8601-7E43-B97F-4914828377B2}"/>
              </a:ext>
            </a:extLst>
          </p:cNvPr>
          <p:cNvPicPr>
            <a:picLocks noChangeAspect="1"/>
          </p:cNvPicPr>
          <p:nvPr/>
        </p:nvPicPr>
        <p:blipFill>
          <a:blip r:embed="rId2"/>
          <a:stretch>
            <a:fillRect/>
          </a:stretch>
        </p:blipFill>
        <p:spPr>
          <a:xfrm>
            <a:off x="-55781" y="-31377"/>
            <a:ext cx="12303561" cy="6920753"/>
          </a:xfrm>
          <a:prstGeom prst="rect">
            <a:avLst/>
          </a:prstGeom>
        </p:spPr>
      </p:pic>
    </p:spTree>
    <p:extLst>
      <p:ext uri="{BB962C8B-B14F-4D97-AF65-F5344CB8AC3E}">
        <p14:creationId xmlns:p14="http://schemas.microsoft.com/office/powerpoint/2010/main" val="3531084043"/>
      </p:ext>
    </p:extLst>
  </p:cSld>
  <p:clrMapOvr>
    <a:masterClrMapping/>
  </p:clrMapOvr>
</p:sld>
</file>

<file path=ppt/theme/theme1.xml><?xml version="1.0" encoding="utf-8"?>
<a:theme xmlns:a="http://schemas.openxmlformats.org/drawingml/2006/main" name="Office Theme">
  <a:themeElements>
    <a:clrScheme name="Empathy Week 2021 (inc B&amp;W)">
      <a:dk1>
        <a:srgbClr val="171D1A"/>
      </a:dk1>
      <a:lt1>
        <a:srgbClr val="F1F1F1"/>
      </a:lt1>
      <a:dk2>
        <a:srgbClr val="161D19"/>
      </a:dk2>
      <a:lt2>
        <a:srgbClr val="F0F0F0"/>
      </a:lt2>
      <a:accent1>
        <a:srgbClr val="F3B840"/>
      </a:accent1>
      <a:accent2>
        <a:srgbClr val="4F7CE0"/>
      </a:accent2>
      <a:accent3>
        <a:srgbClr val="EE738B"/>
      </a:accent3>
      <a:accent4>
        <a:srgbClr val="EF4923"/>
      </a:accent4>
      <a:accent5>
        <a:srgbClr val="F3B840"/>
      </a:accent5>
      <a:accent6>
        <a:srgbClr val="F3B840"/>
      </a:accent6>
      <a:hlink>
        <a:srgbClr val="4F7CE0"/>
      </a:hlink>
      <a:folHlink>
        <a:srgbClr val="4F7CE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545</TotalTime>
  <Words>1030</Words>
  <Application>Microsoft Office PowerPoint</Application>
  <PresentationFormat>Widescreen</PresentationFormat>
  <Paragraphs>113</Paragraphs>
  <Slides>30</Slides>
  <Notes>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30</vt:i4>
      </vt:variant>
    </vt:vector>
  </HeadingPairs>
  <TitlesOfParts>
    <vt:vector size="36" baseType="lpstr">
      <vt:lpstr>Arial</vt:lpstr>
      <vt:lpstr>Calibri</vt:lpstr>
      <vt:lpstr>Calibri Light</vt:lpstr>
      <vt:lpstr>Metropolis</vt:lpstr>
      <vt:lpstr>Metropolis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Irenie Ekkeshis</dc:creator>
  <cp:lastModifiedBy>Miriam Carter-Fraser</cp:lastModifiedBy>
  <cp:revision>16</cp:revision>
  <dcterms:created xsi:type="dcterms:W3CDTF">2021-10-13T17:14:13Z</dcterms:created>
  <dcterms:modified xsi:type="dcterms:W3CDTF">2021-12-17T18:33:43Z</dcterms:modified>
</cp:coreProperties>
</file>