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60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06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140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998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657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309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262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54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109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01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135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39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657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How long has Pirate Blunderbeard been away?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is the name of his pet chicken?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Who has he been travelling with?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588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742950" indent="-7429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is the title of Grandpa’s new book?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is he hoping to teach Boris?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Who does he want to get rid of?</a:t>
            </a:r>
          </a:p>
        </p:txBody>
      </p:sp>
    </p:spTree>
    <p:extLst>
      <p:ext uri="{BB962C8B-B14F-4D97-AF65-F5344CB8AC3E}">
        <p14:creationId xmlns:p14="http://schemas.microsoft.com/office/powerpoint/2010/main" val="2156460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3 and 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skill is Boris learning?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happens on Crossbones Island?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was the date when Blunderbeard said “I can’t believe what’s happening this year!”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416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does ‘all-expenses-paid’ mean?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is the name of the director?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award did he win?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Where are the auditions being held?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252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films has Jolly Roger stared in?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“This is the start of something big!”, what emotion is Blunderbeard feeling at this moment?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has giving Blunderbeard a upset stomach?</a:t>
            </a:r>
          </a:p>
        </p:txBody>
      </p:sp>
    </p:spTree>
    <p:extLst>
      <p:ext uri="{BB962C8B-B14F-4D97-AF65-F5344CB8AC3E}">
        <p14:creationId xmlns:p14="http://schemas.microsoft.com/office/powerpoint/2010/main" val="2135124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7 and 8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fish does Blunderbeard need to buy for lunch?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Where did people throw flowers?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did Blunderbeard throw?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741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9 and 10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happened to Jolly Rogers hat?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was Blunderbeard’s reaction?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Jolly Rogers speech was as exciting as what?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833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11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does PANTS stand for?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is the name of the latest film that Jolly Roger will </a:t>
            </a:r>
            <a:r>
              <a:rPr lang="en-GB" sz="4000">
                <a:solidFill>
                  <a:srgbClr val="FF0000"/>
                </a:solidFill>
              </a:rPr>
              <a:t>be producing?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677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4" ma:contentTypeDescription="Create a new document." ma:contentTypeScope="" ma:versionID="74b955fede414122225e9557a2a2baf5">
  <xsd:schema xmlns:xsd="http://www.w3.org/2001/XMLSchema" xmlns:xs="http://www.w3.org/2001/XMLSchema" xmlns:p="http://schemas.microsoft.com/office/2006/metadata/properties" xmlns:ns2="622268dc-9459-4e10-b07f-c3dcd673cc24" targetNamespace="http://schemas.microsoft.com/office/2006/metadata/properties" ma:root="true" ma:fieldsID="61b7b38eee8bd7f386202fefa148adc0" ns2:_="">
    <xsd:import namespace="622268dc-9459-4e10-b07f-c3dcd673cc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EE78F54-0E06-4EDF-9580-7A3F26D56D8F}"/>
</file>

<file path=customXml/itemProps2.xml><?xml version="1.0" encoding="utf-8"?>
<ds:datastoreItem xmlns:ds="http://schemas.openxmlformats.org/officeDocument/2006/customXml" ds:itemID="{6BD3CBE0-075E-4703-A745-38BD7011EABF}"/>
</file>

<file path=customXml/itemProps3.xml><?xml version="1.0" encoding="utf-8"?>
<ds:datastoreItem xmlns:ds="http://schemas.openxmlformats.org/officeDocument/2006/customXml" ds:itemID="{F221D0F8-04BC-49A9-B515-56A2B345441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225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Page 1</vt:lpstr>
      <vt:lpstr>Page 2</vt:lpstr>
      <vt:lpstr>Page 3 and 4</vt:lpstr>
      <vt:lpstr>Page 5</vt:lpstr>
      <vt:lpstr>Page 6</vt:lpstr>
      <vt:lpstr>Page 7 and 8</vt:lpstr>
      <vt:lpstr>Page 9 and 10</vt:lpstr>
      <vt:lpstr>Page 11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- Smith</cp:lastModifiedBy>
  <cp:revision>8</cp:revision>
  <dcterms:created xsi:type="dcterms:W3CDTF">2021-10-10T13:10:42Z</dcterms:created>
  <dcterms:modified xsi:type="dcterms:W3CDTF">2021-11-14T13:14:06Z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