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10"/>
  </p:notesMasterIdLst>
  <p:sldIdLst>
    <p:sldId id="312" r:id="rId5"/>
    <p:sldId id="307" r:id="rId6"/>
    <p:sldId id="309" r:id="rId7"/>
    <p:sldId id="329" r:id="rId8"/>
    <p:sldId id="31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06E870-C799-DA95-BEFB-7E53812FF603}" v="7" dt="2022-02-28T11:54:57.0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C8C541-26F4-4132-AF0C-4EA8C6C81881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4D0B5-9742-4C02-8927-75079F04D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95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One afternoon, we went to the river to watch the men fishing.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5268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They gripped their spears, perfectly still like soldiers waiting for battle.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2420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Swoosh! Whoosh! Splash! Their spears pierced the water, plucking out the wriggling, wrestling, gleaming fish.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075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069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24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78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55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00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58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6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36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21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492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48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87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A62A-1AB2-465C-8BA8-6F2C3393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053666" cy="728889"/>
          </a:xfrm>
        </p:spPr>
        <p:txBody>
          <a:bodyPr>
            <a:normAutofit/>
          </a:bodyPr>
          <a:lstStyle/>
          <a:p>
            <a:r>
              <a:rPr lang="en-GB" sz="2800" u="sng" dirty="0"/>
              <a:t>Thursday the 10</a:t>
            </a:r>
            <a:r>
              <a:rPr lang="en-GB" sz="2800" u="sng" baseline="30000" dirty="0"/>
              <a:t>th</a:t>
            </a:r>
            <a:r>
              <a:rPr lang="en-GB" sz="2800" u="sng" dirty="0"/>
              <a:t> March 2022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AF4B0-16C7-442F-9D9C-D24689E07310}"/>
              </a:ext>
            </a:extLst>
          </p:cNvPr>
          <p:cNvSpPr txBox="1"/>
          <p:nvPr/>
        </p:nvSpPr>
        <p:spPr>
          <a:xfrm>
            <a:off x="571500" y="1208314"/>
            <a:ext cx="806631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u="sng"/>
              <a:t>LO: To use time adverbials, similes and onomatopoeia.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867E9699-BECB-4CE6-93E1-DEAEE5C2CA64}"/>
              </a:ext>
            </a:extLst>
          </p:cNvPr>
          <p:cNvSpPr/>
          <p:nvPr/>
        </p:nvSpPr>
        <p:spPr>
          <a:xfrm>
            <a:off x="9911444" y="140990"/>
            <a:ext cx="2106386" cy="1916410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Day 8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A91D68C-E468-4520-B953-74ED4C3A7A5A}"/>
              </a:ext>
            </a:extLst>
          </p:cNvPr>
          <p:cNvSpPr/>
          <p:nvPr/>
        </p:nvSpPr>
        <p:spPr>
          <a:xfrm>
            <a:off x="1879147" y="2167235"/>
            <a:ext cx="7443106" cy="36086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/>
              <a:t>On your whiteboards write down a sentence that has a simile.</a:t>
            </a:r>
          </a:p>
        </p:txBody>
      </p:sp>
    </p:spTree>
    <p:extLst>
      <p:ext uri="{BB962C8B-B14F-4D97-AF65-F5344CB8AC3E}">
        <p14:creationId xmlns:p14="http://schemas.microsoft.com/office/powerpoint/2010/main" val="2691021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F4F8B-D8A5-4C28-89D2-54B8FAA91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cs typeface="Calibri Light"/>
              </a:rPr>
              <a:t>Time adverbial</a:t>
            </a:r>
            <a:endParaRPr lang="en-GB">
              <a:cs typeface="Calibri Light" panose="020F0302020204030204"/>
            </a:endParaRPr>
          </a:p>
        </p:txBody>
      </p:sp>
      <p:pic>
        <p:nvPicPr>
          <p:cNvPr id="4" name="Picture 4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6E40A7BD-F62C-42F3-882D-88A50D754E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2164" t="33439" r="33353" b="36402"/>
          <a:stretch/>
        </p:blipFill>
        <p:spPr>
          <a:xfrm>
            <a:off x="4904189" y="415161"/>
            <a:ext cx="6458891" cy="3020198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0F8A6B-0E45-42E8-BDAE-87185EAB92B3}"/>
              </a:ext>
            </a:extLst>
          </p:cNvPr>
          <p:cNvSpPr txBox="1"/>
          <p:nvPr/>
        </p:nvSpPr>
        <p:spPr>
          <a:xfrm>
            <a:off x="756249" y="1662023"/>
            <a:ext cx="3677728" cy="50783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Collect time adverbials that we can use at the start of our sentence.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cs typeface="Calibri"/>
            </a:endParaRPr>
          </a:p>
          <a:p>
            <a:r>
              <a:rPr lang="en-US" sz="2800" dirty="0">
                <a:cs typeface="Calibri"/>
              </a:rPr>
              <a:t>Use the following sentence as an example:</a:t>
            </a:r>
          </a:p>
          <a:p>
            <a:r>
              <a:rPr lang="en-US" sz="2400" dirty="0">
                <a:solidFill>
                  <a:srgbClr val="FF0000"/>
                </a:solidFill>
                <a:cs typeface="Calibri"/>
              </a:rPr>
              <a:t>One afternoon, we went to the river to watch the men fishing.</a:t>
            </a:r>
          </a:p>
          <a:p>
            <a:endParaRPr lang="en-US" sz="2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68325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06831-75F6-41D1-A027-077C54C7B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cs typeface="Calibri Light"/>
              </a:rPr>
              <a:t>Simile</a:t>
            </a:r>
            <a:r>
              <a:rPr lang="en-GB">
                <a:cs typeface="Calibri Light"/>
              </a:rPr>
              <a:t> 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C4D246-93B2-43AC-8CF3-25F01BF3B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62088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Gather similes to describe the stillness of the men trying to catch the fish in the river. </a:t>
            </a:r>
          </a:p>
          <a:p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Include a simile in your sentence like the following: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cs typeface="Calibri"/>
              </a:rPr>
              <a:t>They gripped their spears, perfectly still like soldiers waiting for battle.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5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5690FED8-EBFA-4455-8D77-7037733D09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805" t="21234" r="50913" b="42908"/>
          <a:stretch/>
        </p:blipFill>
        <p:spPr>
          <a:xfrm>
            <a:off x="6216651" y="1326849"/>
            <a:ext cx="5017094" cy="375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417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79E7F-4883-4859-97ED-D5ADAF203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Role play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38CDF-7ED9-4FCF-9CA7-ED9342DF98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Imagine you are hunting fish in a river using a spear. Have a think about the actions you would make. How would you move?</a:t>
            </a:r>
          </a:p>
        </p:txBody>
      </p:sp>
    </p:spTree>
    <p:extLst>
      <p:ext uri="{BB962C8B-B14F-4D97-AF65-F5344CB8AC3E}">
        <p14:creationId xmlns:p14="http://schemas.microsoft.com/office/powerpoint/2010/main" val="1943487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565D8-4D88-4732-AD22-359021E02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cs typeface="Calibri Light"/>
              </a:rPr>
              <a:t>Onomatopoeia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F44FD-E9E3-4CC3-A70E-6B89CB98F6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8569" y="1403498"/>
            <a:ext cx="4836544" cy="529207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Gather action words to describe the motion of the spear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Collect onomatopoeic words to describe the sound </a:t>
            </a:r>
            <a:endParaRPr lang="en-GB" dirty="0"/>
          </a:p>
          <a:p>
            <a:endParaRPr lang="en-GB" dirty="0">
              <a:cs typeface="Calibri"/>
            </a:endParaRPr>
          </a:p>
          <a:p>
            <a:r>
              <a:rPr lang="en-US" sz="2800" dirty="0">
                <a:cs typeface="Calibri"/>
              </a:rPr>
              <a:t>Collect words for the appearance and actions of the fish</a:t>
            </a:r>
            <a:endParaRPr lang="en-US" sz="2800" dirty="0"/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5" name="Picture 5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12BD335A-32C4-4258-9B9D-E124A24D8E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805" t="21234" r="50913" b="42908"/>
          <a:stretch/>
        </p:blipFill>
        <p:spPr>
          <a:xfrm>
            <a:off x="7056889" y="85172"/>
            <a:ext cx="5017094" cy="37572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A3715B-04E7-4281-8339-BF7E9A5787EA}"/>
              </a:ext>
            </a:extLst>
          </p:cNvPr>
          <p:cNvSpPr txBox="1"/>
          <p:nvPr/>
        </p:nvSpPr>
        <p:spPr>
          <a:xfrm>
            <a:off x="5550195" y="4008474"/>
            <a:ext cx="6155731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Include these in your sentence, use the following example to help you:</a:t>
            </a:r>
          </a:p>
          <a:p>
            <a:endParaRPr lang="en-US" sz="2400" dirty="0"/>
          </a:p>
          <a:p>
            <a:r>
              <a:rPr lang="en-US" sz="2400" dirty="0">
                <a:solidFill>
                  <a:srgbClr val="FF0000"/>
                </a:solidFill>
                <a:cs typeface="Calibri"/>
              </a:rPr>
              <a:t>Swoosh! Whoosh! Splash! Their spears pierced the water, plucking out the wriggling, wrestling, gleaming fish.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383874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6" ma:contentTypeDescription="Create a new document." ma:contentTypeScope="" ma:versionID="4e427324e3cd3a64097018884cda1134">
  <xsd:schema xmlns:xsd="http://www.w3.org/2001/XMLSchema" xmlns:xs="http://www.w3.org/2001/XMLSchema" xmlns:p="http://schemas.microsoft.com/office/2006/metadata/properties" xmlns:ns2="622268dc-9459-4e10-b07f-c3dcd673cc24" xmlns:ns3="3e52e2b3-c5e1-4ed6-bc36-bb582e68448d" targetNamespace="http://schemas.microsoft.com/office/2006/metadata/properties" ma:root="true" ma:fieldsID="89d883d13019550c51a589269226bdf4" ns2:_="" ns3:_="">
    <xsd:import namespace="622268dc-9459-4e10-b07f-c3dcd673cc24"/>
    <xsd:import namespace="3e52e2b3-c5e1-4ed6-bc36-bb582e6844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2e2b3-c5e1-4ed6-bc36-bb582e68448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4678961-7418-40E2-9F2A-19C1D6B40DA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126AD4-F001-4139-B6A3-58D2333633D8}">
  <ds:schemaRefs>
    <ds:schemaRef ds:uri="3e52e2b3-c5e1-4ed6-bc36-bb582e68448d"/>
    <ds:schemaRef ds:uri="622268dc-9459-4e10-b07f-c3dcd673cc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26FF54C-720B-4DA4-98C0-377153730231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255</Words>
  <Application>Microsoft Office PowerPoint</Application>
  <PresentationFormat>Widescreen</PresentationFormat>
  <Paragraphs>32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Thursday the 10th March 2022 </vt:lpstr>
      <vt:lpstr>Time adverbial</vt:lpstr>
      <vt:lpstr>Simile </vt:lpstr>
      <vt:lpstr>Role play</vt:lpstr>
      <vt:lpstr>Onomatopoeia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Grant Smith</cp:lastModifiedBy>
  <cp:revision>2</cp:revision>
  <dcterms:created xsi:type="dcterms:W3CDTF">2021-10-10T13:10:42Z</dcterms:created>
  <dcterms:modified xsi:type="dcterms:W3CDTF">2022-03-02T12:12:31Z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