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84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15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027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145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34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663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081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49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14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260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800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79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16D8D-D522-450A-BB09-7067792EB178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40A18-4D15-44C1-B5C6-0FFB2C8D5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023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938" y="326291"/>
            <a:ext cx="9481040" cy="6320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59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418" y="1018182"/>
            <a:ext cx="9563206" cy="5109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139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Custom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Alderley Edge Community Primary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Robinson</dc:creator>
  <cp:lastModifiedBy>Jan Robinson</cp:lastModifiedBy>
  <cp:revision>3</cp:revision>
  <dcterms:created xsi:type="dcterms:W3CDTF">2021-09-27T11:21:06Z</dcterms:created>
  <dcterms:modified xsi:type="dcterms:W3CDTF">2022-02-10T14:29:28Z</dcterms:modified>
</cp:coreProperties>
</file>