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6" r:id="rId5"/>
    <p:sldId id="257" r:id="rId6"/>
    <p:sldId id="262" r:id="rId7"/>
    <p:sldId id="258" r:id="rId8"/>
    <p:sldId id="259" r:id="rId9"/>
    <p:sldId id="260" r:id="rId10"/>
    <p:sldId id="261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463F8D-7218-42F5-9B24-7B5463EDE59A}" v="516" dt="2021-12-16T11:12:14.7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4" d="100"/>
          <a:sy n="64" d="100"/>
        </p:scale>
        <p:origin x="5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2/21/2022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577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2/21/2022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834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923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345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2/21/2022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697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2/21/2022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612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2/21/2022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125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030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638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068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36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2/21/2022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974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748806-3AF5-4078-830A-C1F26BF1B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F991FCB-5132-414C-B377-526F56121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A88F63-4525-46FB-B325-EBA113328A1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23DAFF7-4C98-4E0E-8986-198D54B6C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800600" y="-533400"/>
            <a:ext cx="6858000" cy="7924800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6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75178" y="565846"/>
            <a:ext cx="4958128" cy="3755144"/>
          </a:xfrm>
        </p:spPr>
        <p:txBody>
          <a:bodyPr anchor="b">
            <a:normAutofit/>
          </a:bodyPr>
          <a:lstStyle/>
          <a:p>
            <a:pPr algn="l"/>
            <a:r>
              <a:rPr lang="en-US">
                <a:solidFill>
                  <a:srgbClr val="FFFFFF"/>
                </a:solidFill>
                <a:cs typeface="Calibri Light"/>
              </a:rPr>
              <a:t>Guided Reading Questions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75178" y="4456143"/>
            <a:ext cx="4958128" cy="17650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200">
                <a:solidFill>
                  <a:srgbClr val="FFFFFF"/>
                </a:solidFill>
                <a:cs typeface="Calibri"/>
              </a:rPr>
              <a:t>The Legend of Kevin </a:t>
            </a:r>
            <a:endParaRPr lang="en-US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4422B-A384-4A6E-AC24-650F2CD78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cs typeface="Sabon Next LT"/>
              </a:rPr>
              <a:t>Front Cover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D7A5-1A3C-4967-B4D3-900DE2AC0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694" y="1949450"/>
            <a:ext cx="4530749" cy="41957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r>
              <a:rPr lang="en-US" dirty="0"/>
              <a:t>Have a look at the front cover of this book. From the front cover what do you predict will happen in this story?</a:t>
            </a:r>
          </a:p>
          <a:p>
            <a:pPr lvl="1"/>
            <a:r>
              <a:rPr lang="en-US" dirty="0"/>
              <a:t>What will happen?</a:t>
            </a:r>
            <a:br>
              <a:rPr lang="en-US" dirty="0"/>
            </a:br>
            <a:r>
              <a:rPr lang="en-US" dirty="0"/>
              <a:t>What characters will we meet?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832745-218D-48DC-A2DC-7A0A4A3183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18" t="26522" r="44157" b="64637"/>
          <a:stretch/>
        </p:blipFill>
        <p:spPr>
          <a:xfrm>
            <a:off x="1003852" y="5359179"/>
            <a:ext cx="2990538" cy="11330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003E0A-54C9-44DC-976C-21D4825627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19710" r="20924" b="8841"/>
          <a:stretch/>
        </p:blipFill>
        <p:spPr>
          <a:xfrm>
            <a:off x="6867939" y="724832"/>
            <a:ext cx="4045227" cy="559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75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A51A8-2A14-401B-8EC4-F362BD853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If you had the chance to design the front cover what would it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9F97B-882D-4811-9040-5422F7D71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Can you design the front cover of this book.</a:t>
            </a:r>
          </a:p>
          <a:p>
            <a:r>
              <a:rPr lang="en-GB" sz="3600" dirty="0"/>
              <a:t>What would you want it to look like?</a:t>
            </a:r>
          </a:p>
          <a:p>
            <a:r>
              <a:rPr lang="en-GB" sz="3600" dirty="0"/>
              <a:t>How would you capture the readers eye?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337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60F47-376E-436A-B056-7FB75F22C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Page 7 and 8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67C46-31C5-46B4-80F0-EAA17E26D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693" y="1691323"/>
            <a:ext cx="6140889" cy="419576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sz="3200" dirty="0"/>
              <a:t>Q1 – Find and copy a phrase that suggests that the writer in talking to the reader. </a:t>
            </a:r>
          </a:p>
          <a:p>
            <a:r>
              <a:rPr lang="en-US" sz="3200" dirty="0"/>
              <a:t>Q2 - What 3 negative things do people say about Kevin? </a:t>
            </a:r>
          </a:p>
          <a:p>
            <a:r>
              <a:rPr lang="en-US" sz="3200" dirty="0"/>
              <a:t>Q3 - What impression of Kevin do you get from these pages? </a:t>
            </a:r>
          </a:p>
          <a:p>
            <a:r>
              <a:rPr lang="en-US" sz="3200" dirty="0"/>
              <a:t>Q4- What voice do you think Kevin might have?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6B591B-8FB1-4081-A356-C5E134DEC293}"/>
              </a:ext>
            </a:extLst>
          </p:cNvPr>
          <p:cNvSpPr txBox="1"/>
          <p:nvPr/>
        </p:nvSpPr>
        <p:spPr>
          <a:xfrm>
            <a:off x="6599582" y="1818861"/>
            <a:ext cx="530749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You may have noticed that already, in which case you are Very Observant.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Slightly odd shape, wings are too small, and his tummy is too big.</a:t>
            </a:r>
            <a:endParaRPr lang="en-US" sz="2400" dirty="0"/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Kevin seems like a very loveable character; he doesn’t worry about what other people think of him.</a:t>
            </a:r>
            <a:endParaRPr lang="en-US" sz="2400" dirty="0"/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86601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0220F-F8F1-4489-B645-BDFA4B56B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Page 9 and 10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39ACD-94FC-497A-8C77-C0DE80030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424" y="1691323"/>
            <a:ext cx="7214315" cy="419576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Q1- What do the words large and untidy tell you about Kevin’s nest? </a:t>
            </a:r>
          </a:p>
          <a:p>
            <a:r>
              <a:rPr lang="en-US" dirty="0"/>
              <a:t>Q2- Have a look at Kevin’s </a:t>
            </a:r>
            <a:r>
              <a:rPr lang="en-GB" dirty="0"/>
              <a:t>favourite</a:t>
            </a:r>
            <a:r>
              <a:rPr lang="en-US" dirty="0"/>
              <a:t> foods, what do they tell you about him? </a:t>
            </a:r>
          </a:p>
          <a:p>
            <a:r>
              <a:rPr lang="en-US" dirty="0"/>
              <a:t>Q3-How does the author engage the reader on page 9 and 10? </a:t>
            </a:r>
          </a:p>
          <a:p>
            <a:r>
              <a:rPr lang="en-US" dirty="0"/>
              <a:t>Q4- What impression of Kevin do you get from these pages? 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3D0073-6CB1-4AA6-A1A8-46ECB55ADDC0}"/>
              </a:ext>
            </a:extLst>
          </p:cNvPr>
          <p:cNvSpPr txBox="1"/>
          <p:nvPr/>
        </p:nvSpPr>
        <p:spPr>
          <a:xfrm>
            <a:off x="7673009" y="496706"/>
            <a:ext cx="406029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Kevin is very messy.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He likes grass and apples but also biscuits, this tells me that he must be friends with people that often give biscuits to him.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The author uses pictures to help the reader imagine Kevin and what he likes.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The author uses pictures to help the reader imagine Kevin and what he likes.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94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836D6-6337-4CF1-B929-67502A72C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Page 11, 12 and 13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1FFB75-34D0-496B-A6E1-5F5AFE9EC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520" y="1879876"/>
            <a:ext cx="7592002" cy="419576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dirty="0"/>
              <a:t>Q1- Who was affected by the terrible storm? </a:t>
            </a:r>
          </a:p>
          <a:p>
            <a:r>
              <a:rPr lang="en-US" dirty="0"/>
              <a:t>Q2- Find and copy the phrase that suggests that Kevin feared the storm? </a:t>
            </a:r>
          </a:p>
          <a:p>
            <a:r>
              <a:rPr lang="en-US" dirty="0"/>
              <a:t>Q3-What different places did the storm blow Kevin? </a:t>
            </a:r>
          </a:p>
          <a:p>
            <a:r>
              <a:rPr lang="en-US" dirty="0"/>
              <a:t>Q4-How do you think Kevin was feeling during this? </a:t>
            </a:r>
          </a:p>
          <a:p>
            <a:r>
              <a:rPr lang="en-US" dirty="0"/>
              <a:t>Q5- Where do you think he will end up? I think that Kevin will end up at a house where he becomes friends with some nice people.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10C810-0CE1-4072-8BB7-24EB5CC29CCF}"/>
              </a:ext>
            </a:extLst>
          </p:cNvPr>
          <p:cNvSpPr txBox="1"/>
          <p:nvPr/>
        </p:nvSpPr>
        <p:spPr>
          <a:xfrm>
            <a:off x="8259417" y="1133061"/>
            <a:ext cx="347388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Kevin, the mermaids and the Sea Monkeys.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Kevin huddled down in his treetop nest and squeezed his eyes tight shut against the rain.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High into the sky, far across the wild wet hills, over roads and rivers and all the way to where ordinary people lived.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Scared and confused</a:t>
            </a:r>
          </a:p>
        </p:txBody>
      </p:sp>
    </p:spTree>
    <p:extLst>
      <p:ext uri="{BB962C8B-B14F-4D97-AF65-F5344CB8AC3E}">
        <p14:creationId xmlns:p14="http://schemas.microsoft.com/office/powerpoint/2010/main" val="206093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36A3F-C1E5-4ED8-9651-016BB3A12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abon Next LT"/>
              </a:rPr>
              <a:t>Page 14 and 15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08DFD-9341-4D6E-8F81-526858693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/>
              <a:t>Q1- What jobs does Max’s mum and dad do? </a:t>
            </a:r>
          </a:p>
          <a:p>
            <a:r>
              <a:rPr lang="en-US" sz="3200" dirty="0"/>
              <a:t>Q2- Have a look at the drawings of Max and his family. What do you think they will be like? </a:t>
            </a:r>
          </a:p>
          <a:p>
            <a:r>
              <a:rPr lang="en-US" sz="3200" dirty="0"/>
              <a:t>Q3-Why do you think that the author has used pictures of the characters? </a:t>
            </a:r>
          </a:p>
          <a:p>
            <a:r>
              <a:rPr lang="en-US" sz="3200" dirty="0"/>
              <a:t>Q4-What do you think will happen next? 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620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257A0-3821-48AA-8513-7DA589FD4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Comic Strip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5B757-A72D-4758-8C11-EC02FBB3C3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Can you design a comic strip retelling us the events of the story so far?</a:t>
            </a:r>
          </a:p>
          <a:p>
            <a:r>
              <a:rPr lang="en-GB" sz="3600" dirty="0"/>
              <a:t>What important things have happened so far?</a:t>
            </a:r>
          </a:p>
        </p:txBody>
      </p:sp>
    </p:spTree>
    <p:extLst>
      <p:ext uri="{BB962C8B-B14F-4D97-AF65-F5344CB8AC3E}">
        <p14:creationId xmlns:p14="http://schemas.microsoft.com/office/powerpoint/2010/main" val="112909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EA364-842E-4743-BEA9-E4A5EA2BD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happens next?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D202A-EFD0-4A54-A848-486571B88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From what happened at the end of the last chapter, what do you think will happen next?</a:t>
            </a:r>
          </a:p>
          <a:p>
            <a:r>
              <a:rPr lang="en-GB" dirty="0"/>
              <a:t>Can you write a brief synopsis of what happens next in the story.</a:t>
            </a:r>
          </a:p>
          <a:p>
            <a:r>
              <a:rPr lang="en-GB" dirty="0"/>
              <a:t>Maybe you could think about the ending as well.</a:t>
            </a:r>
          </a:p>
        </p:txBody>
      </p:sp>
    </p:spTree>
    <p:extLst>
      <p:ext uri="{BB962C8B-B14F-4D97-AF65-F5344CB8AC3E}">
        <p14:creationId xmlns:p14="http://schemas.microsoft.com/office/powerpoint/2010/main" val="3131543079"/>
      </p:ext>
    </p:extLst>
  </p:cSld>
  <p:clrMapOvr>
    <a:masterClrMapping/>
  </p:clrMapOvr>
</p:sld>
</file>

<file path=ppt/theme/theme1.xml><?xml version="1.0" encoding="utf-8"?>
<a:theme xmlns:a="http://schemas.openxmlformats.org/drawingml/2006/main" name="DappledVTI">
  <a:themeElements>
    <a:clrScheme name="AnalogousFromRegularSeedRightStep">
      <a:dk1>
        <a:srgbClr val="000000"/>
      </a:dk1>
      <a:lt1>
        <a:srgbClr val="FFFFFF"/>
      </a:lt1>
      <a:dk2>
        <a:srgbClr val="3C3122"/>
      </a:dk2>
      <a:lt2>
        <a:srgbClr val="E2E7E8"/>
      </a:lt2>
      <a:accent1>
        <a:srgbClr val="C3614D"/>
      </a:accent1>
      <a:accent2>
        <a:srgbClr val="B1813B"/>
      </a:accent2>
      <a:accent3>
        <a:srgbClr val="A7A842"/>
      </a:accent3>
      <a:accent4>
        <a:srgbClr val="7FB13B"/>
      </a:accent4>
      <a:accent5>
        <a:srgbClr val="59B748"/>
      </a:accent5>
      <a:accent6>
        <a:srgbClr val="3BB159"/>
      </a:accent6>
      <a:hlink>
        <a:srgbClr val="358EA1"/>
      </a:hlink>
      <a:folHlink>
        <a:srgbClr val="7F7F7F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3D10917-28BB-419F-9A92-C2D40189CF2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FDEBE2-0FE6-42C2-826B-0183A492A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2268dc-9459-4e10-b07f-c3dcd673cc24"/>
    <ds:schemaRef ds:uri="3e52e2b3-c5e1-4ed6-bc36-bb582e6844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45E9F71-2803-4717-B572-A6F72735554A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579</Words>
  <Application>Microsoft Office PowerPoint</Application>
  <PresentationFormat>Widescreen</PresentationFormat>
  <Paragraphs>56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Avenir Next LT Pro</vt:lpstr>
      <vt:lpstr>AvenirNext LT Pro Medium</vt:lpstr>
      <vt:lpstr>Sabon Next LT</vt:lpstr>
      <vt:lpstr>DappledVTI</vt:lpstr>
      <vt:lpstr>Guided Reading Questions</vt:lpstr>
      <vt:lpstr>Front Cover</vt:lpstr>
      <vt:lpstr>If you had the chance to design the front cover what would it look like?</vt:lpstr>
      <vt:lpstr>Page 7 and 8</vt:lpstr>
      <vt:lpstr>Page 9 and 10</vt:lpstr>
      <vt:lpstr>Page 11, 12 and 13</vt:lpstr>
      <vt:lpstr>Page 14 and 15</vt:lpstr>
      <vt:lpstr>Comic Strip</vt:lpstr>
      <vt:lpstr>What happens next?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- Smith</cp:lastModifiedBy>
  <cp:revision>111</cp:revision>
  <dcterms:created xsi:type="dcterms:W3CDTF">2021-12-16T10:31:35Z</dcterms:created>
  <dcterms:modified xsi:type="dcterms:W3CDTF">2022-02-21T15:08:31Z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