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7"/>
  </p:notesMasterIdLst>
  <p:sldIdLst>
    <p:sldId id="283" r:id="rId2"/>
    <p:sldId id="284" r:id="rId3"/>
    <p:sldId id="285" r:id="rId4"/>
    <p:sldId id="286" r:id="rId5"/>
    <p:sldId id="28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3" d="100"/>
          <a:sy n="33" d="100"/>
        </p:scale>
        <p:origin x="92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44647C-F2E8-469E-B0FF-89963FECD06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02B454-58AB-40FE-852B-B40E7BC147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683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All of a sudden, I saw someone – a girl?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462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9980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She wore a sandy-coloured tunic and her long, blonde hair was knotted and wild.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351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“Hello! I’m Robert,” I managed. “What’s your name?” Then someone made a noise that sounded like ‘Om’.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728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664AA-C804-420D-88D5-4FFAD3FFEA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B95760-47C5-4E82-A7FC-BD59E115A3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E30C17-035E-4B99-B3AA-F52A788C9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82F46D-02B6-4917-9F9D-E0B7DD359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55D177-DC3A-4DD2-9924-71CD25971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709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514F5-226D-4538-9157-9DEB11E6F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1D63FA-CABC-4A99-86F0-2802ED5DB3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08F60F-D0E2-496C-8FD5-36E706AA7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9BCFA-C01A-4ECB-9FC7-8D3178ADF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2C936B-012A-48C3-AA65-06EE4D867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328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D0E52-F42D-4F7B-A115-32406120C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E210C2-723F-4983-BD81-EC19398A71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7644AA-45AF-4FE5-965E-9C45E4C3E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1B705A-E669-400F-B3D2-FC80F549A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4D25A0-3AE2-41FA-8ADF-E736C400F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452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765CF-6A78-4F5C-A0E6-78D238F2D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5245A8-0D65-4CF4-9A7F-56FD55B89F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71DC00-7809-4458-A1BA-EB292DB5A1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D4D4E8-AE63-45CC-9418-B25AE2F2D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3580CF-4C78-444D-B988-F3AB59EEE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4BB1AE-B966-438C-A9A5-9CE98A7BA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682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944CA-4FAB-43C4-BC09-5590224CF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5D899F-2F48-462F-BCD7-5AB95CE58C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4047B5-1DBB-45DE-99D9-930550CAEC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A728D1-32F4-4777-908B-59334ECA21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E40BF2-EA1D-4A69-BEA0-0B410CED60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18C281-E3C5-41D2-8B84-E38BFE2E6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36789A-8196-438F-A3C1-6B2177072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684861-C1FA-43AA-B0C6-676748DAA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237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9E20A-18D2-4F36-B050-CBADB2D92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922C72-8B2E-4F6D-9D23-7A9F745B7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C658B-BCFC-4B08-866C-A8723268F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63F2A2-940F-48B4-8C62-CADAA3B5D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712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718AE0-BC1F-4562-9771-0A78E6594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B2EE92-800B-4D7F-82AA-33C86D41A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52AA09-A87B-4422-8F67-685B48BBB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949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93096-6AF9-4E0F-A3A5-142C316D7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2D6E65-2E1F-429D-8D03-08333B0B57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E6C606-DB7E-41E9-8DED-2E0B618798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562D3A-A196-49E4-82D0-CE92B92D8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773813-395F-42D1-8DDA-0BBEC96E4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D293FA-DE25-4CAA-BF86-73E1EB6A4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892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A9484-D225-46AD-8FB2-2454CA570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DEAB3E-A31B-4F66-B7FA-87AF452333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5E0D75-FC0C-42B5-B563-4F34F96C93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A57083-33BC-4AF4-8D70-E642D96488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7738C5-8F0E-4ABA-9779-5BA1AC54E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597C4D-1D79-4FA2-ADA6-BEA291254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364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D5105-7455-45BD-A2DA-4635325B5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4F6A6A-6AFF-4A54-BC6B-87902FACA3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2B49E-F8FC-491B-97B5-B975A9646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873A6D-773B-4AB9-9233-4DB8E19CF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2FD508-7A73-43CB-870D-769BA8C5F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650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D12338-9780-4E3C-954B-6DF68A6C3C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D4A58A-EF9F-4FD0-B749-5C91E4C46B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396E59-6C08-4609-BD81-F24DBD679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E452AD-6B3D-4885-B405-D2AB1AFEC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0E5A42-C6C6-4560-982B-13383DC38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530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4F02F6-EFF8-4C75-BFF5-B56303A4F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CE38C-3186-48D2-9AA8-B435E14B91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45BC6F-85D5-403E-8749-C9753DA152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B5BA99-7C37-4878-B148-877502E580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DE88C3-2D3B-45E0-AB08-241ED91483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594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EA62A-1AB2-465C-8BA8-6F2C3393C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4762500" cy="728889"/>
          </a:xfrm>
        </p:spPr>
        <p:txBody>
          <a:bodyPr>
            <a:normAutofit/>
          </a:bodyPr>
          <a:lstStyle/>
          <a:p>
            <a:r>
              <a:rPr lang="en-GB" sz="2800" u="sng" dirty="0"/>
              <a:t>Friday the 4th March 2022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CAF4B0-16C7-442F-9D9C-D24689E07310}"/>
              </a:ext>
            </a:extLst>
          </p:cNvPr>
          <p:cNvSpPr txBox="1"/>
          <p:nvPr/>
        </p:nvSpPr>
        <p:spPr>
          <a:xfrm>
            <a:off x="571500" y="1208314"/>
            <a:ext cx="80663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/>
              <a:t>LO: To use descriptive noun phrases, direct speech and adverbials.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867E9699-BECB-4CE6-93E1-DEAEE5C2CA64}"/>
              </a:ext>
            </a:extLst>
          </p:cNvPr>
          <p:cNvSpPr/>
          <p:nvPr/>
        </p:nvSpPr>
        <p:spPr>
          <a:xfrm>
            <a:off x="9911444" y="140990"/>
            <a:ext cx="2106386" cy="1916410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Day 4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A91D68C-E468-4520-B953-74ED4C3A7A5A}"/>
              </a:ext>
            </a:extLst>
          </p:cNvPr>
          <p:cNvSpPr/>
          <p:nvPr/>
        </p:nvSpPr>
        <p:spPr>
          <a:xfrm>
            <a:off x="1879147" y="2167235"/>
            <a:ext cx="7443106" cy="36086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/>
              <a:t>Can you write down a sentence that includes a preposition.</a:t>
            </a:r>
          </a:p>
        </p:txBody>
      </p:sp>
    </p:spTree>
    <p:extLst>
      <p:ext uri="{BB962C8B-B14F-4D97-AF65-F5344CB8AC3E}">
        <p14:creationId xmlns:p14="http://schemas.microsoft.com/office/powerpoint/2010/main" val="85875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924BD4E-E5ED-42D1-9547-9CB0E1418485}"/>
              </a:ext>
            </a:extLst>
          </p:cNvPr>
          <p:cNvSpPr txBox="1"/>
          <p:nvPr/>
        </p:nvSpPr>
        <p:spPr>
          <a:xfrm>
            <a:off x="228600" y="195943"/>
            <a:ext cx="74458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/>
              <a:t>Adverbial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2AF770-2097-4900-B6CE-0D1A9E968E6F}"/>
              </a:ext>
            </a:extLst>
          </p:cNvPr>
          <p:cNvSpPr txBox="1"/>
          <p:nvPr/>
        </p:nvSpPr>
        <p:spPr>
          <a:xfrm>
            <a:off x="359228" y="1265464"/>
            <a:ext cx="501287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adverbials could we use to say how/where he saw the girl?</a:t>
            </a:r>
          </a:p>
          <a:p>
            <a:endParaRPr lang="en-GB" sz="2800" dirty="0"/>
          </a:p>
          <a:p>
            <a:r>
              <a:rPr lang="en-GB" sz="2800" dirty="0"/>
              <a:t>Why do you think that the boy says ‘someone’ at first?</a:t>
            </a:r>
          </a:p>
          <a:p>
            <a:r>
              <a:rPr lang="en-GB" sz="2800" dirty="0"/>
              <a:t>What other words could we use for someone?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5C7DCC-4BAB-4A7E-B43D-F25DAB015C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402" t="30476" r="68527" b="50000"/>
          <a:stretch/>
        </p:blipFill>
        <p:spPr>
          <a:xfrm>
            <a:off x="6384470" y="1265464"/>
            <a:ext cx="5100219" cy="348515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803F05E-E1CA-4493-92D6-C225C145DF71}"/>
              </a:ext>
            </a:extLst>
          </p:cNvPr>
          <p:cNvSpPr txBox="1"/>
          <p:nvPr/>
        </p:nvSpPr>
        <p:spPr>
          <a:xfrm>
            <a:off x="228600" y="4447945"/>
            <a:ext cx="60089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Once you have some adverbials written down have a go at including them in a sentence like the following:</a:t>
            </a:r>
          </a:p>
          <a:p>
            <a:endParaRPr lang="en-GB" sz="2800" dirty="0"/>
          </a:p>
          <a:p>
            <a:r>
              <a:rPr lang="en-GB" sz="2800" dirty="0">
                <a:solidFill>
                  <a:srgbClr val="FF0000"/>
                </a:solidFill>
              </a:rPr>
              <a:t>All of a sudden, I saw someone-a girl?</a:t>
            </a:r>
          </a:p>
        </p:txBody>
      </p:sp>
    </p:spTree>
    <p:extLst>
      <p:ext uri="{BB962C8B-B14F-4D97-AF65-F5344CB8AC3E}">
        <p14:creationId xmlns:p14="http://schemas.microsoft.com/office/powerpoint/2010/main" val="681419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924BD4E-E5ED-42D1-9547-9CB0E1418485}"/>
              </a:ext>
            </a:extLst>
          </p:cNvPr>
          <p:cNvSpPr txBox="1"/>
          <p:nvPr/>
        </p:nvSpPr>
        <p:spPr>
          <a:xfrm>
            <a:off x="228600" y="195943"/>
            <a:ext cx="74458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/>
              <a:t>Noun Phrase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2AF770-2097-4900-B6CE-0D1A9E968E6F}"/>
              </a:ext>
            </a:extLst>
          </p:cNvPr>
          <p:cNvSpPr txBox="1"/>
          <p:nvPr/>
        </p:nvSpPr>
        <p:spPr>
          <a:xfrm>
            <a:off x="359228" y="1265464"/>
            <a:ext cx="50128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Look at the pictures of Stone Age clothing.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What might the girl have looked like?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1026" name="Picture 2" descr="Stone Age Clothing: Function Over Fashion | Ancient Origins">
            <a:extLst>
              <a:ext uri="{FF2B5EF4-FFF2-40B4-BE49-F238E27FC236}">
                <a16:creationId xmlns:a16="http://schemas.microsoft.com/office/drawing/2014/main" id="{5618CB7B-D9F0-4666-BA2A-34837F184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114" y="285297"/>
            <a:ext cx="5366658" cy="296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3 Stone Age to Iron Age ideas | iron age, stone age, aged clothing">
            <a:extLst>
              <a:ext uri="{FF2B5EF4-FFF2-40B4-BE49-F238E27FC236}">
                <a16:creationId xmlns:a16="http://schemas.microsoft.com/office/drawing/2014/main" id="{25050D5F-1B93-46BE-B8E0-3420EF4C2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114" y="3429000"/>
            <a:ext cx="2305382" cy="3143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ur in prehistory">
            <a:extLst>
              <a:ext uri="{FF2B5EF4-FFF2-40B4-BE49-F238E27FC236}">
                <a16:creationId xmlns:a16="http://schemas.microsoft.com/office/drawing/2014/main" id="{6ADF5569-8FDF-43F3-B6E9-3F5E027E6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272" y="3572101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77832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924BD4E-E5ED-42D1-9547-9CB0E1418485}"/>
              </a:ext>
            </a:extLst>
          </p:cNvPr>
          <p:cNvSpPr txBox="1"/>
          <p:nvPr/>
        </p:nvSpPr>
        <p:spPr>
          <a:xfrm>
            <a:off x="228600" y="195943"/>
            <a:ext cx="74458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/>
              <a:t>Noun Phrase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2AF770-2097-4900-B6CE-0D1A9E968E6F}"/>
              </a:ext>
            </a:extLst>
          </p:cNvPr>
          <p:cNvSpPr txBox="1"/>
          <p:nvPr/>
        </p:nvSpPr>
        <p:spPr>
          <a:xfrm>
            <a:off x="359228" y="1265464"/>
            <a:ext cx="501287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Look at this colour chart.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What different colours would Stone Age clothes been?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2052" name="Picture 4" descr="Fifty Shades of Brown - MFA Color Series #3 - Album on Imgur | Shades of  brown paint, Brown paint colors, Brown color palette">
            <a:extLst>
              <a:ext uri="{FF2B5EF4-FFF2-40B4-BE49-F238E27FC236}">
                <a16:creationId xmlns:a16="http://schemas.microsoft.com/office/drawing/2014/main" id="{88017DAF-9CF5-4CC7-A1CA-93431A14A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829" y="166297"/>
            <a:ext cx="4736649" cy="2881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130 Shades of Orange Color With Names, Hex, RGB, CMYK Codes - Color Meanings">
            <a:extLst>
              <a:ext uri="{FF2B5EF4-FFF2-40B4-BE49-F238E27FC236}">
                <a16:creationId xmlns:a16="http://schemas.microsoft.com/office/drawing/2014/main" id="{A221BABD-2FE7-436C-8C9A-38FD38CDA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117" y="3229368"/>
            <a:ext cx="3946072" cy="3308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7202F22-CF3F-4916-808C-627618F57DA4}"/>
              </a:ext>
            </a:extLst>
          </p:cNvPr>
          <p:cNvSpPr txBox="1"/>
          <p:nvPr/>
        </p:nvSpPr>
        <p:spPr>
          <a:xfrm>
            <a:off x="302078" y="2819735"/>
            <a:ext cx="610688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Now that you have a word bank for how the girl may have looked include them in the sentence like the following:</a:t>
            </a:r>
          </a:p>
          <a:p>
            <a:endParaRPr lang="en-GB" sz="2800" dirty="0"/>
          </a:p>
          <a:p>
            <a:r>
              <a:rPr lang="en-GB" sz="2800" dirty="0">
                <a:solidFill>
                  <a:srgbClr val="FF0000"/>
                </a:solidFill>
              </a:rPr>
              <a:t>She wore a sandy-coloured tunic and her long, blonde hair was knotted and wild.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60666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924BD4E-E5ED-42D1-9547-9CB0E1418485}"/>
              </a:ext>
            </a:extLst>
          </p:cNvPr>
          <p:cNvSpPr txBox="1"/>
          <p:nvPr/>
        </p:nvSpPr>
        <p:spPr>
          <a:xfrm>
            <a:off x="228600" y="195943"/>
            <a:ext cx="74458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/>
              <a:t>Direct Speech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2AF770-2097-4900-B6CE-0D1A9E968E6F}"/>
              </a:ext>
            </a:extLst>
          </p:cNvPr>
          <p:cNvSpPr txBox="1"/>
          <p:nvPr/>
        </p:nvSpPr>
        <p:spPr>
          <a:xfrm>
            <a:off x="359228" y="1265464"/>
            <a:ext cx="5012871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Look at this page of the book.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Role play with a partner as the two characters.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What might they ask each other?</a:t>
            </a:r>
          </a:p>
          <a:p>
            <a:endParaRPr lang="en-GB" sz="2800" dirty="0"/>
          </a:p>
          <a:p>
            <a:r>
              <a:rPr lang="en-GB" sz="2400" dirty="0"/>
              <a:t>After role playing as the two characters try to include some direct speech in your next sentence like this:</a:t>
            </a:r>
          </a:p>
          <a:p>
            <a:r>
              <a:rPr lang="en-GB" sz="2400" dirty="0">
                <a:solidFill>
                  <a:srgbClr val="FF0000"/>
                </a:solidFill>
              </a:rPr>
              <a:t>“Hello! I’m Robert,” I managed. “What’s your name?” Then someone made a noise that sounded like ‘Om’.</a:t>
            </a:r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4342FF-7953-4C17-A658-33318F18C1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295" t="28810" r="58214" b="21190"/>
          <a:stretch/>
        </p:blipFill>
        <p:spPr>
          <a:xfrm>
            <a:off x="6096000" y="1135835"/>
            <a:ext cx="5787512" cy="4586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9178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304</Words>
  <Application>Microsoft Office PowerPoint</Application>
  <PresentationFormat>Widescreen</PresentationFormat>
  <Paragraphs>40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Friday the 4th March 2022 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 Smith</dc:creator>
  <cp:lastModifiedBy>- Smith</cp:lastModifiedBy>
  <cp:revision>24</cp:revision>
  <dcterms:created xsi:type="dcterms:W3CDTF">2021-10-10T13:10:42Z</dcterms:created>
  <dcterms:modified xsi:type="dcterms:W3CDTF">2022-02-23T15:08:38Z</dcterms:modified>
</cp:coreProperties>
</file>